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4"/>
    <p:sldMasterId id="2147483676" r:id="rId5"/>
    <p:sldMasterId id="2147483714" r:id="rId6"/>
  </p:sldMasterIdLst>
  <p:notesMasterIdLst>
    <p:notesMasterId r:id="rId21"/>
  </p:notesMasterIdLst>
  <p:handoutMasterIdLst>
    <p:handoutMasterId r:id="rId22"/>
  </p:handoutMasterIdLst>
  <p:sldIdLst>
    <p:sldId id="256" r:id="rId7"/>
    <p:sldId id="362" r:id="rId8"/>
    <p:sldId id="317" r:id="rId9"/>
    <p:sldId id="279" r:id="rId10"/>
    <p:sldId id="289" r:id="rId11"/>
    <p:sldId id="290" r:id="rId12"/>
    <p:sldId id="292" r:id="rId13"/>
    <p:sldId id="294" r:id="rId14"/>
    <p:sldId id="268" r:id="rId15"/>
    <p:sldId id="318" r:id="rId16"/>
    <p:sldId id="258" r:id="rId17"/>
    <p:sldId id="319" r:id="rId18"/>
    <p:sldId id="274" r:id="rId19"/>
    <p:sldId id="316" r:id="rId20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Sage Peak Bold" panose="020B0604020202020204" charset="0"/>
      <p:bold r:id="rId27"/>
      <p:italic r:id="rId28"/>
      <p:boldItalic r:id="rId29"/>
    </p:embeddedFont>
    <p:embeddedFont>
      <p:font typeface="Sage Peak Medium" panose="020B0604020202020204" charset="0"/>
      <p:regular r:id="rId30"/>
      <p: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0096"/>
    <a:srgbClr val="D70098"/>
    <a:srgbClr val="000000"/>
    <a:srgbClr val="FFFFFF"/>
    <a:srgbClr val="001F83"/>
    <a:srgbClr val="08C9C4"/>
    <a:srgbClr val="FFE6FF"/>
    <a:srgbClr val="046F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9A5C4C-A6FC-4DFD-AB35-5B58E95CF5CE}" v="27" dt="2023-06-07T23:21:35.799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4"/>
    <p:restoredTop sz="96327"/>
  </p:normalViewPr>
  <p:slideViewPr>
    <p:cSldViewPr snapToGrid="0">
      <p:cViewPr varScale="1">
        <p:scale>
          <a:sx n="81" d="100"/>
          <a:sy n="81" d="100"/>
        </p:scale>
        <p:origin x="77" y="5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1C73CB-2D89-429D-AF57-35115F9CFA3A}" type="doc">
      <dgm:prSet loTypeId="urn:microsoft.com/office/officeart/2005/8/layout/gear1" loCatId="cycle" qsTypeId="urn:microsoft.com/office/officeart/2005/8/quickstyle/simple1" qsCatId="simple" csTypeId="urn:microsoft.com/office/officeart/2005/8/colors/colorful2" csCatId="colorful" phldr="1"/>
      <dgm:spPr/>
    </dgm:pt>
    <dgm:pt modelId="{9D72DCF2-6409-4E8D-893D-A6E2FB49FC83}">
      <dgm:prSet phldrT="[Text]"/>
      <dgm:spPr/>
      <dgm:t>
        <a:bodyPr/>
        <a:lstStyle/>
        <a:p>
          <a:r>
            <a:rPr lang="en-US" dirty="0"/>
            <a:t>Articles</a:t>
          </a:r>
        </a:p>
      </dgm:t>
    </dgm:pt>
    <dgm:pt modelId="{7A531343-C1B8-4B25-8BAC-79124949972D}" type="parTrans" cxnId="{8D53F230-9DD7-4602-B9CB-021D3B5BE19C}">
      <dgm:prSet/>
      <dgm:spPr/>
      <dgm:t>
        <a:bodyPr/>
        <a:lstStyle/>
        <a:p>
          <a:endParaRPr lang="en-US"/>
        </a:p>
      </dgm:t>
    </dgm:pt>
    <dgm:pt modelId="{8B5B889C-1DFF-4143-8E02-4024D020D7D3}" type="sibTrans" cxnId="{8D53F230-9DD7-4602-B9CB-021D3B5BE19C}">
      <dgm:prSet/>
      <dgm:spPr/>
      <dgm:t>
        <a:bodyPr/>
        <a:lstStyle/>
        <a:p>
          <a:endParaRPr lang="en-US"/>
        </a:p>
      </dgm:t>
    </dgm:pt>
    <dgm:pt modelId="{019457F7-3C95-4E17-831A-F49497697471}">
      <dgm:prSet phldrT="[Text]"/>
      <dgm:spPr/>
      <dgm:t>
        <a:bodyPr/>
        <a:lstStyle/>
        <a:p>
          <a:r>
            <a:rPr lang="en-US" dirty="0"/>
            <a:t>Blogs </a:t>
          </a:r>
        </a:p>
      </dgm:t>
    </dgm:pt>
    <dgm:pt modelId="{FE2DC33B-71E6-408D-85D6-5980786F0391}" type="parTrans" cxnId="{E8FF8183-9932-4D0C-807B-67C1A45FBEA4}">
      <dgm:prSet/>
      <dgm:spPr/>
      <dgm:t>
        <a:bodyPr/>
        <a:lstStyle/>
        <a:p>
          <a:endParaRPr lang="en-US"/>
        </a:p>
      </dgm:t>
    </dgm:pt>
    <dgm:pt modelId="{E1874885-6BA5-4E00-9FBC-FDB306164F5E}" type="sibTrans" cxnId="{E8FF8183-9932-4D0C-807B-67C1A45FBEA4}">
      <dgm:prSet/>
      <dgm:spPr/>
      <dgm:t>
        <a:bodyPr/>
        <a:lstStyle/>
        <a:p>
          <a:endParaRPr lang="en-US"/>
        </a:p>
      </dgm:t>
    </dgm:pt>
    <dgm:pt modelId="{6226DC71-7B64-4456-AB8B-3725B18CBBB8}">
      <dgm:prSet phldrT="[Text]"/>
      <dgm:spPr/>
      <dgm:t>
        <a:bodyPr/>
        <a:lstStyle/>
        <a:p>
          <a:r>
            <a:rPr lang="en-US" dirty="0"/>
            <a:t>Books</a:t>
          </a:r>
        </a:p>
      </dgm:t>
    </dgm:pt>
    <dgm:pt modelId="{333B014D-A719-4EBA-BC11-6D10CE00BD26}" type="parTrans" cxnId="{32E18823-5123-41EC-9300-4DC1CA79804D}">
      <dgm:prSet/>
      <dgm:spPr/>
      <dgm:t>
        <a:bodyPr/>
        <a:lstStyle/>
        <a:p>
          <a:endParaRPr lang="en-US"/>
        </a:p>
      </dgm:t>
    </dgm:pt>
    <dgm:pt modelId="{79BBDAD2-8A18-4040-B894-87DAF986DC03}" type="sibTrans" cxnId="{32E18823-5123-41EC-9300-4DC1CA79804D}">
      <dgm:prSet/>
      <dgm:spPr/>
      <dgm:t>
        <a:bodyPr/>
        <a:lstStyle/>
        <a:p>
          <a:endParaRPr lang="en-US"/>
        </a:p>
      </dgm:t>
    </dgm:pt>
    <dgm:pt modelId="{CCA80ED2-0675-45A0-8756-CC47BCC5AE32}" type="pres">
      <dgm:prSet presAssocID="{0B1C73CB-2D89-429D-AF57-35115F9CFA3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31D727D-37C2-41D2-B688-6A1B7C0A2EED}" type="pres">
      <dgm:prSet presAssocID="{9D72DCF2-6409-4E8D-893D-A6E2FB49FC83}" presName="gear1" presStyleLbl="node1" presStyleIdx="0" presStyleCnt="3">
        <dgm:presLayoutVars>
          <dgm:chMax val="1"/>
          <dgm:bulletEnabled val="1"/>
        </dgm:presLayoutVars>
      </dgm:prSet>
      <dgm:spPr/>
    </dgm:pt>
    <dgm:pt modelId="{1CF8E4EA-D513-4898-9DF2-91C11D0A14E2}" type="pres">
      <dgm:prSet presAssocID="{9D72DCF2-6409-4E8D-893D-A6E2FB49FC83}" presName="gear1srcNode" presStyleLbl="node1" presStyleIdx="0" presStyleCnt="3"/>
      <dgm:spPr/>
    </dgm:pt>
    <dgm:pt modelId="{806F2754-3024-4941-9EDA-EF41DAAC6AD4}" type="pres">
      <dgm:prSet presAssocID="{9D72DCF2-6409-4E8D-893D-A6E2FB49FC83}" presName="gear1dstNode" presStyleLbl="node1" presStyleIdx="0" presStyleCnt="3"/>
      <dgm:spPr/>
    </dgm:pt>
    <dgm:pt modelId="{FDBF243C-E236-4543-8DEC-1F32C3DFE727}" type="pres">
      <dgm:prSet presAssocID="{019457F7-3C95-4E17-831A-F49497697471}" presName="gear2" presStyleLbl="node1" presStyleIdx="1" presStyleCnt="3">
        <dgm:presLayoutVars>
          <dgm:chMax val="1"/>
          <dgm:bulletEnabled val="1"/>
        </dgm:presLayoutVars>
      </dgm:prSet>
      <dgm:spPr/>
    </dgm:pt>
    <dgm:pt modelId="{55994A66-B829-464C-9CE5-564D5E069E57}" type="pres">
      <dgm:prSet presAssocID="{019457F7-3C95-4E17-831A-F49497697471}" presName="gear2srcNode" presStyleLbl="node1" presStyleIdx="1" presStyleCnt="3"/>
      <dgm:spPr/>
    </dgm:pt>
    <dgm:pt modelId="{998E99F1-A728-452C-A33A-D0F1B80E35CB}" type="pres">
      <dgm:prSet presAssocID="{019457F7-3C95-4E17-831A-F49497697471}" presName="gear2dstNode" presStyleLbl="node1" presStyleIdx="1" presStyleCnt="3"/>
      <dgm:spPr/>
    </dgm:pt>
    <dgm:pt modelId="{FB657294-285F-4599-B065-C4E0132043C8}" type="pres">
      <dgm:prSet presAssocID="{6226DC71-7B64-4456-AB8B-3725B18CBBB8}" presName="gear3" presStyleLbl="node1" presStyleIdx="2" presStyleCnt="3"/>
      <dgm:spPr/>
    </dgm:pt>
    <dgm:pt modelId="{F8CFDC8A-1802-4F61-88F0-8046AFFACF14}" type="pres">
      <dgm:prSet presAssocID="{6226DC71-7B64-4456-AB8B-3725B18CBBB8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823A88A5-1AB6-43EC-A762-BC5957E53263}" type="pres">
      <dgm:prSet presAssocID="{6226DC71-7B64-4456-AB8B-3725B18CBBB8}" presName="gear3srcNode" presStyleLbl="node1" presStyleIdx="2" presStyleCnt="3"/>
      <dgm:spPr/>
    </dgm:pt>
    <dgm:pt modelId="{E89D61CA-F72D-4306-8499-38B7E836FAE5}" type="pres">
      <dgm:prSet presAssocID="{6226DC71-7B64-4456-AB8B-3725B18CBBB8}" presName="gear3dstNode" presStyleLbl="node1" presStyleIdx="2" presStyleCnt="3"/>
      <dgm:spPr/>
    </dgm:pt>
    <dgm:pt modelId="{1EC6531A-5487-41A7-8AB1-D2A89171643A}" type="pres">
      <dgm:prSet presAssocID="{8B5B889C-1DFF-4143-8E02-4024D020D7D3}" presName="connector1" presStyleLbl="sibTrans2D1" presStyleIdx="0" presStyleCnt="3"/>
      <dgm:spPr/>
    </dgm:pt>
    <dgm:pt modelId="{3E445139-A3C2-4E4E-AD2F-92A044B050D1}" type="pres">
      <dgm:prSet presAssocID="{E1874885-6BA5-4E00-9FBC-FDB306164F5E}" presName="connector2" presStyleLbl="sibTrans2D1" presStyleIdx="1" presStyleCnt="3"/>
      <dgm:spPr/>
    </dgm:pt>
    <dgm:pt modelId="{845AF52F-F8F1-4424-844F-4B5ED458DA41}" type="pres">
      <dgm:prSet presAssocID="{79BBDAD2-8A18-4040-B894-87DAF986DC03}" presName="connector3" presStyleLbl="sibTrans2D1" presStyleIdx="2" presStyleCnt="3"/>
      <dgm:spPr/>
    </dgm:pt>
  </dgm:ptLst>
  <dgm:cxnLst>
    <dgm:cxn modelId="{32E18823-5123-41EC-9300-4DC1CA79804D}" srcId="{0B1C73CB-2D89-429D-AF57-35115F9CFA3A}" destId="{6226DC71-7B64-4456-AB8B-3725B18CBBB8}" srcOrd="2" destOrd="0" parTransId="{333B014D-A719-4EBA-BC11-6D10CE00BD26}" sibTransId="{79BBDAD2-8A18-4040-B894-87DAF986DC03}"/>
    <dgm:cxn modelId="{4DC45324-2E87-4B0B-B5B0-907157A9E8BA}" type="presOf" srcId="{019457F7-3C95-4E17-831A-F49497697471}" destId="{55994A66-B829-464C-9CE5-564D5E069E57}" srcOrd="1" destOrd="0" presId="urn:microsoft.com/office/officeart/2005/8/layout/gear1"/>
    <dgm:cxn modelId="{3E6F4B26-C0C8-4821-88FB-4D3841E57BDE}" type="presOf" srcId="{9D72DCF2-6409-4E8D-893D-A6E2FB49FC83}" destId="{231D727D-37C2-41D2-B688-6A1B7C0A2EED}" srcOrd="0" destOrd="0" presId="urn:microsoft.com/office/officeart/2005/8/layout/gear1"/>
    <dgm:cxn modelId="{69A2BF2F-68DE-4EFB-A754-2F13ABEC5A70}" type="presOf" srcId="{6226DC71-7B64-4456-AB8B-3725B18CBBB8}" destId="{F8CFDC8A-1802-4F61-88F0-8046AFFACF14}" srcOrd="1" destOrd="0" presId="urn:microsoft.com/office/officeart/2005/8/layout/gear1"/>
    <dgm:cxn modelId="{8D53F230-9DD7-4602-B9CB-021D3B5BE19C}" srcId="{0B1C73CB-2D89-429D-AF57-35115F9CFA3A}" destId="{9D72DCF2-6409-4E8D-893D-A6E2FB49FC83}" srcOrd="0" destOrd="0" parTransId="{7A531343-C1B8-4B25-8BAC-79124949972D}" sibTransId="{8B5B889C-1DFF-4143-8E02-4024D020D7D3}"/>
    <dgm:cxn modelId="{CF50653C-389E-4CD1-B6A1-C38784D8ECEA}" type="presOf" srcId="{6226DC71-7B64-4456-AB8B-3725B18CBBB8}" destId="{E89D61CA-F72D-4306-8499-38B7E836FAE5}" srcOrd="3" destOrd="0" presId="urn:microsoft.com/office/officeart/2005/8/layout/gear1"/>
    <dgm:cxn modelId="{8113405C-F07C-4BD1-9DB5-CF8A195EE3B2}" type="presOf" srcId="{8B5B889C-1DFF-4143-8E02-4024D020D7D3}" destId="{1EC6531A-5487-41A7-8AB1-D2A89171643A}" srcOrd="0" destOrd="0" presId="urn:microsoft.com/office/officeart/2005/8/layout/gear1"/>
    <dgm:cxn modelId="{8355054C-5546-4B47-96B6-5592E330E7FA}" type="presOf" srcId="{019457F7-3C95-4E17-831A-F49497697471}" destId="{FDBF243C-E236-4543-8DEC-1F32C3DFE727}" srcOrd="0" destOrd="0" presId="urn:microsoft.com/office/officeart/2005/8/layout/gear1"/>
    <dgm:cxn modelId="{96C36277-F5AA-44D1-90AC-006FBF565CA9}" type="presOf" srcId="{6226DC71-7B64-4456-AB8B-3725B18CBBB8}" destId="{FB657294-285F-4599-B065-C4E0132043C8}" srcOrd="0" destOrd="0" presId="urn:microsoft.com/office/officeart/2005/8/layout/gear1"/>
    <dgm:cxn modelId="{B5882680-6219-4C1D-9C42-D4C72E8759F0}" type="presOf" srcId="{6226DC71-7B64-4456-AB8B-3725B18CBBB8}" destId="{823A88A5-1AB6-43EC-A762-BC5957E53263}" srcOrd="2" destOrd="0" presId="urn:microsoft.com/office/officeart/2005/8/layout/gear1"/>
    <dgm:cxn modelId="{028F4C83-0042-4560-B5D0-2F7A0CDAB13C}" type="presOf" srcId="{0B1C73CB-2D89-429D-AF57-35115F9CFA3A}" destId="{CCA80ED2-0675-45A0-8756-CC47BCC5AE32}" srcOrd="0" destOrd="0" presId="urn:microsoft.com/office/officeart/2005/8/layout/gear1"/>
    <dgm:cxn modelId="{E8FF8183-9932-4D0C-807B-67C1A45FBEA4}" srcId="{0B1C73CB-2D89-429D-AF57-35115F9CFA3A}" destId="{019457F7-3C95-4E17-831A-F49497697471}" srcOrd="1" destOrd="0" parTransId="{FE2DC33B-71E6-408D-85D6-5980786F0391}" sibTransId="{E1874885-6BA5-4E00-9FBC-FDB306164F5E}"/>
    <dgm:cxn modelId="{4FC81DAE-61F6-4806-9A2E-2B5574A365C7}" type="presOf" srcId="{E1874885-6BA5-4E00-9FBC-FDB306164F5E}" destId="{3E445139-A3C2-4E4E-AD2F-92A044B050D1}" srcOrd="0" destOrd="0" presId="urn:microsoft.com/office/officeart/2005/8/layout/gear1"/>
    <dgm:cxn modelId="{5172E3BE-5B07-47EB-A4C9-9A018CCAA1FF}" type="presOf" srcId="{79BBDAD2-8A18-4040-B894-87DAF986DC03}" destId="{845AF52F-F8F1-4424-844F-4B5ED458DA41}" srcOrd="0" destOrd="0" presId="urn:microsoft.com/office/officeart/2005/8/layout/gear1"/>
    <dgm:cxn modelId="{9FA3F6C7-5120-44F1-B6BC-C2C7D4FB8D0D}" type="presOf" srcId="{9D72DCF2-6409-4E8D-893D-A6E2FB49FC83}" destId="{1CF8E4EA-D513-4898-9DF2-91C11D0A14E2}" srcOrd="1" destOrd="0" presId="urn:microsoft.com/office/officeart/2005/8/layout/gear1"/>
    <dgm:cxn modelId="{774FAFFE-FB2E-454E-8F31-2F3124A5A6DA}" type="presOf" srcId="{9D72DCF2-6409-4E8D-893D-A6E2FB49FC83}" destId="{806F2754-3024-4941-9EDA-EF41DAAC6AD4}" srcOrd="2" destOrd="0" presId="urn:microsoft.com/office/officeart/2005/8/layout/gear1"/>
    <dgm:cxn modelId="{7292E4FE-A76E-48F8-96CE-23ABF92C12E7}" type="presOf" srcId="{019457F7-3C95-4E17-831A-F49497697471}" destId="{998E99F1-A728-452C-A33A-D0F1B80E35CB}" srcOrd="2" destOrd="0" presId="urn:microsoft.com/office/officeart/2005/8/layout/gear1"/>
    <dgm:cxn modelId="{4B4DBA05-01EC-4158-AC4A-76D6D7157001}" type="presParOf" srcId="{CCA80ED2-0675-45A0-8756-CC47BCC5AE32}" destId="{231D727D-37C2-41D2-B688-6A1B7C0A2EED}" srcOrd="0" destOrd="0" presId="urn:microsoft.com/office/officeart/2005/8/layout/gear1"/>
    <dgm:cxn modelId="{30D4DE2F-4301-4AA1-8CE5-24126F505F88}" type="presParOf" srcId="{CCA80ED2-0675-45A0-8756-CC47BCC5AE32}" destId="{1CF8E4EA-D513-4898-9DF2-91C11D0A14E2}" srcOrd="1" destOrd="0" presId="urn:microsoft.com/office/officeart/2005/8/layout/gear1"/>
    <dgm:cxn modelId="{60251E64-411D-45EF-9C94-AA70DF8BBE36}" type="presParOf" srcId="{CCA80ED2-0675-45A0-8756-CC47BCC5AE32}" destId="{806F2754-3024-4941-9EDA-EF41DAAC6AD4}" srcOrd="2" destOrd="0" presId="urn:microsoft.com/office/officeart/2005/8/layout/gear1"/>
    <dgm:cxn modelId="{2C0C05DA-01C3-4A58-A702-E7275FCE95E4}" type="presParOf" srcId="{CCA80ED2-0675-45A0-8756-CC47BCC5AE32}" destId="{FDBF243C-E236-4543-8DEC-1F32C3DFE727}" srcOrd="3" destOrd="0" presId="urn:microsoft.com/office/officeart/2005/8/layout/gear1"/>
    <dgm:cxn modelId="{E521007E-1EF9-47D6-A95A-739B37C55B98}" type="presParOf" srcId="{CCA80ED2-0675-45A0-8756-CC47BCC5AE32}" destId="{55994A66-B829-464C-9CE5-564D5E069E57}" srcOrd="4" destOrd="0" presId="urn:microsoft.com/office/officeart/2005/8/layout/gear1"/>
    <dgm:cxn modelId="{9E849D65-DA8B-4A68-96C9-6854778989B9}" type="presParOf" srcId="{CCA80ED2-0675-45A0-8756-CC47BCC5AE32}" destId="{998E99F1-A728-452C-A33A-D0F1B80E35CB}" srcOrd="5" destOrd="0" presId="urn:microsoft.com/office/officeart/2005/8/layout/gear1"/>
    <dgm:cxn modelId="{CB6B702A-C91B-44B7-9FAB-6E8CAD0376C7}" type="presParOf" srcId="{CCA80ED2-0675-45A0-8756-CC47BCC5AE32}" destId="{FB657294-285F-4599-B065-C4E0132043C8}" srcOrd="6" destOrd="0" presId="urn:microsoft.com/office/officeart/2005/8/layout/gear1"/>
    <dgm:cxn modelId="{FFEE1AF8-7595-4BFE-8237-1B7A7DA8AB8F}" type="presParOf" srcId="{CCA80ED2-0675-45A0-8756-CC47BCC5AE32}" destId="{F8CFDC8A-1802-4F61-88F0-8046AFFACF14}" srcOrd="7" destOrd="0" presId="urn:microsoft.com/office/officeart/2005/8/layout/gear1"/>
    <dgm:cxn modelId="{0E5640FB-E3E1-4583-8EDA-A89A707FA6B8}" type="presParOf" srcId="{CCA80ED2-0675-45A0-8756-CC47BCC5AE32}" destId="{823A88A5-1AB6-43EC-A762-BC5957E53263}" srcOrd="8" destOrd="0" presId="urn:microsoft.com/office/officeart/2005/8/layout/gear1"/>
    <dgm:cxn modelId="{44A54D77-B9DE-4772-94D2-23287CCB5FDC}" type="presParOf" srcId="{CCA80ED2-0675-45A0-8756-CC47BCC5AE32}" destId="{E89D61CA-F72D-4306-8499-38B7E836FAE5}" srcOrd="9" destOrd="0" presId="urn:microsoft.com/office/officeart/2005/8/layout/gear1"/>
    <dgm:cxn modelId="{672846D1-B438-4775-8F49-B2D2C58FF87A}" type="presParOf" srcId="{CCA80ED2-0675-45A0-8756-CC47BCC5AE32}" destId="{1EC6531A-5487-41A7-8AB1-D2A89171643A}" srcOrd="10" destOrd="0" presId="urn:microsoft.com/office/officeart/2005/8/layout/gear1"/>
    <dgm:cxn modelId="{425E53DD-8B55-4B19-8034-A5C79AE5C66D}" type="presParOf" srcId="{CCA80ED2-0675-45A0-8756-CC47BCC5AE32}" destId="{3E445139-A3C2-4E4E-AD2F-92A044B050D1}" srcOrd="11" destOrd="0" presId="urn:microsoft.com/office/officeart/2005/8/layout/gear1"/>
    <dgm:cxn modelId="{905CAB76-547C-4EE9-BA6D-88104AD20FA2}" type="presParOf" srcId="{CCA80ED2-0675-45A0-8756-CC47BCC5AE32}" destId="{845AF52F-F8F1-4424-844F-4B5ED458DA41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1D727D-37C2-41D2-B688-6A1B7C0A2EED}">
      <dsp:nvSpPr>
        <dsp:cNvPr id="0" name=""/>
        <dsp:cNvSpPr/>
      </dsp:nvSpPr>
      <dsp:spPr>
        <a:xfrm>
          <a:off x="5379738" y="2102950"/>
          <a:ext cx="2570272" cy="2570272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Articles</a:t>
          </a:r>
        </a:p>
      </dsp:txBody>
      <dsp:txXfrm>
        <a:off x="5896477" y="2705024"/>
        <a:ext cx="1536794" cy="1321173"/>
      </dsp:txXfrm>
    </dsp:sp>
    <dsp:sp modelId="{FDBF243C-E236-4543-8DEC-1F32C3DFE727}">
      <dsp:nvSpPr>
        <dsp:cNvPr id="0" name=""/>
        <dsp:cNvSpPr/>
      </dsp:nvSpPr>
      <dsp:spPr>
        <a:xfrm>
          <a:off x="3884307" y="1495431"/>
          <a:ext cx="1869289" cy="1869289"/>
        </a:xfrm>
        <a:prstGeom prst="gear6">
          <a:avLst/>
        </a:prstGeom>
        <a:solidFill>
          <a:schemeClr val="accent2">
            <a:hueOff val="-348116"/>
            <a:satOff val="-3791"/>
            <a:lumOff val="190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Blogs </a:t>
          </a:r>
        </a:p>
      </dsp:txBody>
      <dsp:txXfrm>
        <a:off x="4354906" y="1968874"/>
        <a:ext cx="928091" cy="922403"/>
      </dsp:txXfrm>
    </dsp:sp>
    <dsp:sp modelId="{FB657294-285F-4599-B065-C4E0132043C8}">
      <dsp:nvSpPr>
        <dsp:cNvPr id="0" name=""/>
        <dsp:cNvSpPr/>
      </dsp:nvSpPr>
      <dsp:spPr>
        <a:xfrm rot="20700000">
          <a:off x="4931300" y="205812"/>
          <a:ext cx="1831521" cy="1831521"/>
        </a:xfrm>
        <a:prstGeom prst="gear6">
          <a:avLst/>
        </a:prstGeom>
        <a:solidFill>
          <a:schemeClr val="accent2">
            <a:hueOff val="-696233"/>
            <a:satOff val="-7583"/>
            <a:lumOff val="380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Books</a:t>
          </a:r>
        </a:p>
      </dsp:txBody>
      <dsp:txXfrm rot="-20700000">
        <a:off x="5333006" y="607518"/>
        <a:ext cx="1028109" cy="1028109"/>
      </dsp:txXfrm>
    </dsp:sp>
    <dsp:sp modelId="{1EC6531A-5487-41A7-8AB1-D2A89171643A}">
      <dsp:nvSpPr>
        <dsp:cNvPr id="0" name=""/>
        <dsp:cNvSpPr/>
      </dsp:nvSpPr>
      <dsp:spPr>
        <a:xfrm>
          <a:off x="5187392" y="1712085"/>
          <a:ext cx="3289948" cy="3289948"/>
        </a:xfrm>
        <a:prstGeom prst="circularArrow">
          <a:avLst>
            <a:gd name="adj1" fmla="val 4688"/>
            <a:gd name="adj2" fmla="val 299029"/>
            <a:gd name="adj3" fmla="val 2526531"/>
            <a:gd name="adj4" fmla="val 15839125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45139-A3C2-4E4E-AD2F-92A044B050D1}">
      <dsp:nvSpPr>
        <dsp:cNvPr id="0" name=""/>
        <dsp:cNvSpPr/>
      </dsp:nvSpPr>
      <dsp:spPr>
        <a:xfrm>
          <a:off x="3553259" y="1079773"/>
          <a:ext cx="2390353" cy="239035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hueOff val="-348116"/>
            <a:satOff val="-3791"/>
            <a:lumOff val="1901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AF52F-F8F1-4424-844F-4B5ED458DA41}">
      <dsp:nvSpPr>
        <dsp:cNvPr id="0" name=""/>
        <dsp:cNvSpPr/>
      </dsp:nvSpPr>
      <dsp:spPr>
        <a:xfrm>
          <a:off x="4507650" y="-197414"/>
          <a:ext cx="2577282" cy="257728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hueOff val="-696233"/>
            <a:satOff val="-7583"/>
            <a:lumOff val="3803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D0296AA-F2FD-EDD3-F7D8-10FB080EB5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0FDBA-69BE-1DF2-9595-89062FA8E2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154DA3-83A4-334E-859D-10FF8E01E137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3098F-FA15-17A4-0D5B-B13D69760E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C6C2F9-C9E5-0C49-4E45-A0DBB17C46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30DB4-5CA4-864C-A499-66AB26D79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465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0587A-6A95-42C4-AAAB-524035A4689D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0EBD1-D933-456B-B0F5-FD0D88223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23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0B110-F62A-43D4-B565-1A757EBC10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5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0B110-F62A-43D4-B565-1A757EBC10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5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0B110-F62A-43D4-B565-1A757EBC10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59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0B110-F62A-43D4-B565-1A757EBC10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1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0B110-F62A-43D4-B565-1A757EBC10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17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0B110-F62A-43D4-B565-1A757EBC10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80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ge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Text">
            <a:extLst>
              <a:ext uri="{FF2B5EF4-FFF2-40B4-BE49-F238E27FC236}">
                <a16:creationId xmlns:a16="http://schemas.microsoft.com/office/drawing/2014/main" id="{C82673D3-E0CB-27CD-3992-5B5935CEB1E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85268" y="2713840"/>
            <a:ext cx="11227370" cy="69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 anchorCtr="0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" name="Subhead">
            <a:extLst>
              <a:ext uri="{FF2B5EF4-FFF2-40B4-BE49-F238E27FC236}">
                <a16:creationId xmlns:a16="http://schemas.microsoft.com/office/drawing/2014/main" id="{C4D80EC7-D291-362B-5BA3-4FF68DFD0B2A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86278" y="3420323"/>
            <a:ext cx="5248776" cy="46269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600" b="0">
                <a:solidFill>
                  <a:schemeClr val="bg1"/>
                </a:solidFill>
                <a:latin typeface="+mj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dirty="0"/>
              <a:t>Subhead</a:t>
            </a:r>
          </a:p>
        </p:txBody>
      </p:sp>
      <p:sp>
        <p:nvSpPr>
          <p:cNvPr id="5" name="Subhead">
            <a:extLst>
              <a:ext uri="{FF2B5EF4-FFF2-40B4-BE49-F238E27FC236}">
                <a16:creationId xmlns:a16="http://schemas.microsoft.com/office/drawing/2014/main" id="{4B939F71-8B33-0DEA-AA35-8914CCDC58D6}"/>
              </a:ext>
            </a:extLst>
          </p:cNvPr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482819" y="5792761"/>
            <a:ext cx="11226361" cy="35189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  <a:latin typeface="+mn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lang="en-GB" dirty="0"/>
              <a:t>Date</a:t>
            </a:r>
            <a:endParaRPr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3DE35C5-6C6A-1109-EAAC-D4354A10C9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5194" y="-1257227"/>
            <a:ext cx="6560718" cy="937245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2A7FE97A-EC72-C0C3-7FEB-118DF32D03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076" y="473331"/>
            <a:ext cx="2055600" cy="70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67196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w/strap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10BC485-8F65-58DE-004A-B9DB97B9762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5712" y="1881188"/>
            <a:ext cx="11226926" cy="4248149"/>
          </a:xfrm>
          <a:prstGeom prst="rect">
            <a:avLst/>
          </a:prstGeom>
        </p:spPr>
        <p:txBody>
          <a:bodyPr/>
          <a:lstStyle>
            <a:lvl2pPr>
              <a:defRPr>
                <a:latin typeface="+mn-lt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itle Text">
            <a:extLst>
              <a:ext uri="{FF2B5EF4-FFF2-40B4-BE49-F238E27FC236}">
                <a16:creationId xmlns:a16="http://schemas.microsoft.com/office/drawing/2014/main" id="{8C35932B-2D09-30A3-59A3-09F2F028C3E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85268" y="476252"/>
            <a:ext cx="11226361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 anchorCtr="0">
            <a:spAutoFit/>
          </a:bodyPr>
          <a:lstStyle>
            <a:lvl1pPr>
              <a:defRPr sz="36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506D74F3-F96A-5343-D977-61B7E96C65B0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88468" y="1008084"/>
            <a:ext cx="11226361" cy="46269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600" b="0">
                <a:solidFill>
                  <a:schemeClr val="bg2"/>
                </a:solidFill>
                <a:latin typeface="+mj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dirty="0"/>
              <a:t>Subhead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4FB2F7-1026-EFCE-1559-00F4FCF619CC}"/>
              </a:ext>
            </a:extLst>
          </p:cNvPr>
          <p:cNvGrpSpPr/>
          <p:nvPr userDrawn="1"/>
        </p:nvGrpSpPr>
        <p:grpSpPr>
          <a:xfrm>
            <a:off x="407776" y="6338809"/>
            <a:ext cx="3843580" cy="417920"/>
            <a:chOff x="407776" y="6338809"/>
            <a:chExt cx="3843580" cy="4179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C68F9C-0F54-68D0-5880-166646E5FE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7803" y="6338809"/>
              <a:ext cx="1627322" cy="41792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02BC78-663C-C6FC-B96D-6C0D70E8E776}"/>
                </a:ext>
              </a:extLst>
            </p:cNvPr>
            <p:cNvSpPr txBox="1"/>
            <p:nvPr userDrawn="1"/>
          </p:nvSpPr>
          <p:spPr>
            <a:xfrm>
              <a:off x="407776" y="6338809"/>
              <a:ext cx="3843580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latin typeface="+mj-lt"/>
                  <a:ea typeface="Helvetica Neue"/>
                  <a:cs typeface="Helvetica Neue"/>
                  <a:sym typeface="Helvetica Neue"/>
                </a:rPr>
                <a:t>We’re free to </a:t>
              </a: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uFillTx/>
                  <a:latin typeface="+mj-lt"/>
                  <a:ea typeface="Helvetica Neue"/>
                  <a:cs typeface="Helvetica Neue"/>
                  <a:sym typeface="Helvetica Neue"/>
                </a:rPr>
                <a:t>think long term</a:t>
              </a: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F0F5230F-63F3-8A75-B46C-5D5CDF059B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1629" y="6271794"/>
            <a:ext cx="243416" cy="3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2722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w/straplin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10BC485-8F65-58DE-004A-B9DB97B9762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5712" y="1881188"/>
            <a:ext cx="11226926" cy="4248149"/>
          </a:xfrm>
          <a:prstGeom prst="rect">
            <a:avLst/>
          </a:prstGeom>
        </p:spPr>
        <p:txBody>
          <a:bodyPr/>
          <a:lstStyle>
            <a:lvl2pPr>
              <a:defRPr>
                <a:latin typeface="+mn-lt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itle Text">
            <a:extLst>
              <a:ext uri="{FF2B5EF4-FFF2-40B4-BE49-F238E27FC236}">
                <a16:creationId xmlns:a16="http://schemas.microsoft.com/office/drawing/2014/main" id="{8C35932B-2D09-30A3-59A3-09F2F028C3E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85268" y="476252"/>
            <a:ext cx="11226361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 anchorCtr="0">
            <a:spAutoFit/>
          </a:bodyPr>
          <a:lstStyle>
            <a:lvl1pPr>
              <a:defRPr sz="36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506D74F3-F96A-5343-D977-61B7E96C65B0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88468" y="1008084"/>
            <a:ext cx="11226361" cy="46269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600" b="0">
                <a:solidFill>
                  <a:schemeClr val="bg2"/>
                </a:solidFill>
                <a:latin typeface="+mj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dirty="0"/>
              <a:t>Subhead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4FB2F7-1026-EFCE-1559-00F4FCF619CC}"/>
              </a:ext>
            </a:extLst>
          </p:cNvPr>
          <p:cNvGrpSpPr/>
          <p:nvPr userDrawn="1"/>
        </p:nvGrpSpPr>
        <p:grpSpPr>
          <a:xfrm>
            <a:off x="407776" y="6334834"/>
            <a:ext cx="3843580" cy="417920"/>
            <a:chOff x="407776" y="6334834"/>
            <a:chExt cx="3843580" cy="4179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C68F9C-0F54-68D0-5880-166646E5FE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539722">
              <a:off x="1805551" y="6334834"/>
              <a:ext cx="1549831" cy="41792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02BC78-663C-C6FC-B96D-6C0D70E8E776}"/>
                </a:ext>
              </a:extLst>
            </p:cNvPr>
            <p:cNvSpPr txBox="1"/>
            <p:nvPr userDrawn="1"/>
          </p:nvSpPr>
          <p:spPr>
            <a:xfrm>
              <a:off x="407776" y="6338809"/>
              <a:ext cx="3843580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latin typeface="+mj-lt"/>
                  <a:ea typeface="Helvetica Neue"/>
                  <a:cs typeface="Helvetica Neue"/>
                  <a:sym typeface="Helvetica Neue"/>
                </a:rPr>
                <a:t>We’re free to </a:t>
              </a: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uFillTx/>
                  <a:latin typeface="+mj-lt"/>
                  <a:ea typeface="Helvetica Neue"/>
                  <a:cs typeface="Helvetica Neue"/>
                  <a:sym typeface="Helvetica Neue"/>
                </a:rPr>
                <a:t>work together</a:t>
              </a: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14D5E738-A505-9DE3-FEBB-C1C765A95D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1629" y="6271794"/>
            <a:ext cx="243416" cy="3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7075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Fea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59544C-D627-D3CA-2D3A-661FF69241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" y="0"/>
            <a:ext cx="12190412" cy="6858000"/>
          </a:xfrm>
          <a:prstGeom prst="rect">
            <a:avLst/>
          </a:prstGeom>
        </p:spPr>
      </p:pic>
      <p:sp>
        <p:nvSpPr>
          <p:cNvPr id="2" name="body copy medium">
            <a:extLst>
              <a:ext uri="{FF2B5EF4-FFF2-40B4-BE49-F238E27FC236}">
                <a16:creationId xmlns:a16="http://schemas.microsoft.com/office/drawing/2014/main" id="{F7CB94F2-EEB4-7C7A-8E08-5FFF6989194B}"/>
              </a:ext>
            </a:extLst>
          </p:cNvPr>
          <p:cNvSpPr txBox="1">
            <a:spLocks noGrp="1"/>
          </p:cNvSpPr>
          <p:nvPr>
            <p:ph type="body" sz="quarter" idx="24"/>
          </p:nvPr>
        </p:nvSpPr>
        <p:spPr>
          <a:xfrm>
            <a:off x="479425" y="2217572"/>
            <a:ext cx="11233150" cy="822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2800" b="0">
                <a:solidFill>
                  <a:schemeClr val="bg1"/>
                </a:solidFill>
                <a:latin typeface="+mn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432051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fea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59544C-D627-D3CA-2D3A-661FF69241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0412" cy="6858000"/>
          </a:xfrm>
          <a:prstGeom prst="rect">
            <a:avLst/>
          </a:prstGeom>
        </p:spPr>
      </p:pic>
      <p:sp>
        <p:nvSpPr>
          <p:cNvPr id="6" name="body copy medium">
            <a:extLst>
              <a:ext uri="{FF2B5EF4-FFF2-40B4-BE49-F238E27FC236}">
                <a16:creationId xmlns:a16="http://schemas.microsoft.com/office/drawing/2014/main" id="{870AA49E-B1E0-3A9C-FFFC-75A67D5956F9}"/>
              </a:ext>
            </a:extLst>
          </p:cNvPr>
          <p:cNvSpPr txBox="1">
            <a:spLocks noGrp="1"/>
          </p:cNvSpPr>
          <p:nvPr>
            <p:ph type="body" sz="quarter" idx="24"/>
          </p:nvPr>
        </p:nvSpPr>
        <p:spPr>
          <a:xfrm>
            <a:off x="479425" y="2217572"/>
            <a:ext cx="11233150" cy="822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2800" b="0">
                <a:solidFill>
                  <a:schemeClr val="bg1"/>
                </a:solidFill>
                <a:latin typeface="+mn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921885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341ADBF-D40E-AEEA-35C4-DD352070EB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1629" y="6271794"/>
            <a:ext cx="243416" cy="3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0968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65C941-E89A-1E46-A800-FAE71823DF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69471"/>
            <a:ext cx="10972800" cy="779700"/>
          </a:xfrm>
          <a:prstGeom prst="rect">
            <a:avLst/>
          </a:prstGeom>
        </p:spPr>
        <p:txBody>
          <a:bodyPr/>
          <a:lstStyle>
            <a:lvl1pPr>
              <a:defRPr sz="4267">
                <a:solidFill>
                  <a:srgbClr val="00A87D"/>
                </a:solidFill>
              </a:defRPr>
            </a:lvl1pPr>
          </a:lstStyle>
          <a:p>
            <a:r>
              <a:rPr lang="de-CH" b="1" dirty="0">
                <a:solidFill>
                  <a:srgbClr val="00A87D"/>
                </a:solidFill>
              </a:rPr>
              <a:t>Add </a:t>
            </a:r>
            <a:r>
              <a:rPr lang="de-CH" b="1" dirty="0" err="1">
                <a:solidFill>
                  <a:srgbClr val="00A87D"/>
                </a:solidFill>
              </a:rPr>
              <a:t>text</a:t>
            </a:r>
            <a:r>
              <a:rPr lang="de-CH" b="1" dirty="0">
                <a:solidFill>
                  <a:srgbClr val="00A87D"/>
                </a:solidFill>
              </a:rPr>
              <a:t> </a:t>
            </a:r>
            <a:r>
              <a:rPr lang="de-CH" b="1" dirty="0" err="1">
                <a:solidFill>
                  <a:srgbClr val="00A87D"/>
                </a:solidFill>
              </a:rPr>
              <a:t>here</a:t>
            </a:r>
            <a:endParaRPr lang="en-US" b="1" dirty="0">
              <a:solidFill>
                <a:srgbClr val="00A87D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6337D4-429A-064B-B0AE-474D8FF9AED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4" y="1780989"/>
            <a:ext cx="7386081" cy="4321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67"/>
            </a:lvl1pPr>
          </a:lstStyle>
          <a:p>
            <a:r>
              <a:rPr lang="en-US" dirty="0">
                <a:solidFill>
                  <a:schemeClr val="tx1"/>
                </a:solidFill>
                <a:cs typeface="Calibri"/>
              </a:rPr>
              <a:t>Add text here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195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649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9125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F19A-EF4F-4E5A-A778-7CFABE3E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340C6-8A38-41FE-92BC-D0333150BF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4BD15-000E-48F9-865C-4AE0AE943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1D39-A224-4092-A7A3-04E9FBE85376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A8502-AFB2-4DF5-8A7D-C4709A6DF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A1A4D-F304-4ACA-8F58-FB755F4AD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770B6-5756-4989-B95A-95697C003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552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Text">
            <a:extLst>
              <a:ext uri="{FF2B5EF4-FFF2-40B4-BE49-F238E27FC236}">
                <a16:creationId xmlns:a16="http://schemas.microsoft.com/office/drawing/2014/main" id="{5016256A-A32A-FAE9-4D2B-EFB2F630B05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85268" y="476252"/>
            <a:ext cx="11226361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 anchorCtr="0">
            <a:sp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7" name="Subhead">
            <a:extLst>
              <a:ext uri="{FF2B5EF4-FFF2-40B4-BE49-F238E27FC236}">
                <a16:creationId xmlns:a16="http://schemas.microsoft.com/office/drawing/2014/main" id="{5B002514-ED67-C26D-6812-43999388789F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88468" y="1000335"/>
            <a:ext cx="11226361" cy="46269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600" b="0">
                <a:solidFill>
                  <a:schemeClr val="accent2"/>
                </a:solidFill>
                <a:latin typeface="+mj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dirty="0"/>
              <a:t>Subhead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BA3D6B5-FF08-B73B-8D01-FFB912451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1629" y="6271794"/>
            <a:ext cx="243416" cy="347737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1CD9847-3A9A-207F-1874-0040E627F288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5712" y="1916113"/>
            <a:ext cx="11226926" cy="42132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84799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ge cover w/strap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Text">
            <a:extLst>
              <a:ext uri="{FF2B5EF4-FFF2-40B4-BE49-F238E27FC236}">
                <a16:creationId xmlns:a16="http://schemas.microsoft.com/office/drawing/2014/main" id="{C82673D3-E0CB-27CD-3992-5B5935CEB1E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85268" y="2713840"/>
            <a:ext cx="11227370" cy="69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 anchorCtr="0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" name="Subhead">
            <a:extLst>
              <a:ext uri="{FF2B5EF4-FFF2-40B4-BE49-F238E27FC236}">
                <a16:creationId xmlns:a16="http://schemas.microsoft.com/office/drawing/2014/main" id="{C4D80EC7-D291-362B-5BA3-4FF68DFD0B2A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86278" y="3420323"/>
            <a:ext cx="5248776" cy="46269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600" b="0">
                <a:solidFill>
                  <a:schemeClr val="bg1"/>
                </a:solidFill>
                <a:latin typeface="+mj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dirty="0"/>
              <a:t>Subhead</a:t>
            </a:r>
          </a:p>
        </p:txBody>
      </p:sp>
      <p:sp>
        <p:nvSpPr>
          <p:cNvPr id="5" name="Subhead">
            <a:extLst>
              <a:ext uri="{FF2B5EF4-FFF2-40B4-BE49-F238E27FC236}">
                <a16:creationId xmlns:a16="http://schemas.microsoft.com/office/drawing/2014/main" id="{4B939F71-8B33-0DEA-AA35-8914CCDC58D6}"/>
              </a:ext>
            </a:extLst>
          </p:cNvPr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482819" y="5792761"/>
            <a:ext cx="11226361" cy="35189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  <a:latin typeface="+mn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lang="en-GB" dirty="0"/>
              <a:t>Date</a:t>
            </a:r>
            <a:endParaRPr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5ED3D4-EA54-EE84-B69A-0951E5F63DF9}"/>
              </a:ext>
            </a:extLst>
          </p:cNvPr>
          <p:cNvGrpSpPr/>
          <p:nvPr userDrawn="1"/>
        </p:nvGrpSpPr>
        <p:grpSpPr>
          <a:xfrm>
            <a:off x="407776" y="6338809"/>
            <a:ext cx="3843580" cy="431518"/>
            <a:chOff x="407776" y="6338809"/>
            <a:chExt cx="3843580" cy="43151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C8ECC0C-C7EA-C4EB-3670-81F793610F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492" y="6338809"/>
              <a:ext cx="829160" cy="4315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2B9E81-722B-7C87-BAB9-197E94686B68}"/>
                </a:ext>
              </a:extLst>
            </p:cNvPr>
            <p:cNvSpPr txBox="1"/>
            <p:nvPr userDrawn="1"/>
          </p:nvSpPr>
          <p:spPr>
            <a:xfrm>
              <a:off x="407776" y="6338809"/>
              <a:ext cx="3843580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latin typeface="+mj-lt"/>
                  <a:ea typeface="Helvetica Neue"/>
                  <a:cs typeface="Helvetica Neue"/>
                  <a:sym typeface="Helvetica Neue"/>
                </a:rPr>
                <a:t>Independence with </a:t>
              </a: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Helvetica Neue"/>
                  <a:cs typeface="Helvetica Neue"/>
                  <a:sym typeface="Helvetica Neue"/>
                </a:rPr>
                <a:t>impact</a:t>
              </a: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D8A3C52A-6214-E323-F0B3-FFE92EA094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5194" y="-1257227"/>
            <a:ext cx="6560718" cy="937245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4EE3378-A612-41B0-0319-02FFEF9509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3076" y="473331"/>
            <a:ext cx="2055600" cy="70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24959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ith taglin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Text">
            <a:extLst>
              <a:ext uri="{FF2B5EF4-FFF2-40B4-BE49-F238E27FC236}">
                <a16:creationId xmlns:a16="http://schemas.microsoft.com/office/drawing/2014/main" id="{5016256A-A32A-FAE9-4D2B-EFB2F630B05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85268" y="476252"/>
            <a:ext cx="11226361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 anchorCtr="0">
            <a:spAutoFit/>
          </a:bodyPr>
          <a:lstStyle>
            <a:lvl1pPr>
              <a:defRPr sz="36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7" name="Subhead">
            <a:extLst>
              <a:ext uri="{FF2B5EF4-FFF2-40B4-BE49-F238E27FC236}">
                <a16:creationId xmlns:a16="http://schemas.microsoft.com/office/drawing/2014/main" id="{5B002514-ED67-C26D-6812-43999388789F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88468" y="1000335"/>
            <a:ext cx="11226361" cy="46269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600" b="0">
                <a:solidFill>
                  <a:schemeClr val="accent2"/>
                </a:solidFill>
                <a:latin typeface="+mj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dirty="0"/>
              <a:t>Subhead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00902E-B12D-B760-5C07-536EEF79D302}"/>
              </a:ext>
            </a:extLst>
          </p:cNvPr>
          <p:cNvGrpSpPr/>
          <p:nvPr userDrawn="1"/>
        </p:nvGrpSpPr>
        <p:grpSpPr>
          <a:xfrm>
            <a:off x="407776" y="6338809"/>
            <a:ext cx="3843580" cy="440984"/>
            <a:chOff x="8960218" y="6338210"/>
            <a:chExt cx="3843580" cy="4409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512E7E-9CB3-E013-52BF-65D5FC7B9D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481982" y="6347676"/>
              <a:ext cx="1291180" cy="43151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73E4E8-FF78-D3BA-FAD1-8AB4EAF4E413}"/>
                </a:ext>
              </a:extLst>
            </p:cNvPr>
            <p:cNvSpPr txBox="1"/>
            <p:nvPr userDrawn="1"/>
          </p:nvSpPr>
          <p:spPr>
            <a:xfrm>
              <a:off x="8960218" y="6338210"/>
              <a:ext cx="3843580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uFillTx/>
                  <a:latin typeface="+mj-lt"/>
                  <a:ea typeface="Helvetica Neue"/>
                  <a:cs typeface="Helvetica Neue"/>
                  <a:sym typeface="Helvetica Neue"/>
                </a:rPr>
                <a:t>Independence with impact</a:t>
              </a: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9871CC-8F57-EA4F-C576-8A1B1114452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5712" y="1916113"/>
            <a:ext cx="11226926" cy="42132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B7770F9-056C-954C-D545-A0265BDC6D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1629" y="6271794"/>
            <a:ext cx="243416" cy="3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9392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ith taglin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Text">
            <a:extLst>
              <a:ext uri="{FF2B5EF4-FFF2-40B4-BE49-F238E27FC236}">
                <a16:creationId xmlns:a16="http://schemas.microsoft.com/office/drawing/2014/main" id="{5016256A-A32A-FAE9-4D2B-EFB2F630B05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85268" y="476252"/>
            <a:ext cx="11226361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 anchorCtr="0">
            <a:spAutoFit/>
          </a:bodyPr>
          <a:lstStyle>
            <a:lvl1pPr>
              <a:defRPr sz="36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7" name="Subhead">
            <a:extLst>
              <a:ext uri="{FF2B5EF4-FFF2-40B4-BE49-F238E27FC236}">
                <a16:creationId xmlns:a16="http://schemas.microsoft.com/office/drawing/2014/main" id="{5B002514-ED67-C26D-6812-43999388789F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88468" y="1000335"/>
            <a:ext cx="11226361" cy="46269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600" b="0">
                <a:solidFill>
                  <a:schemeClr val="accent2"/>
                </a:solidFill>
                <a:latin typeface="+mj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dirty="0"/>
              <a:t>Subhead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00902E-B12D-B760-5C07-536EEF79D302}"/>
              </a:ext>
            </a:extLst>
          </p:cNvPr>
          <p:cNvGrpSpPr/>
          <p:nvPr userDrawn="1"/>
        </p:nvGrpSpPr>
        <p:grpSpPr>
          <a:xfrm>
            <a:off x="407776" y="6338809"/>
            <a:ext cx="3843580" cy="431518"/>
            <a:chOff x="8960218" y="6338210"/>
            <a:chExt cx="3843580" cy="43151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512E7E-9CB3-E013-52BF-65D5FC7B9D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0800000">
              <a:off x="10350245" y="6338210"/>
              <a:ext cx="988964" cy="43151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73E4E8-FF78-D3BA-FAD1-8AB4EAF4E413}"/>
                </a:ext>
              </a:extLst>
            </p:cNvPr>
            <p:cNvSpPr txBox="1"/>
            <p:nvPr userDrawn="1"/>
          </p:nvSpPr>
          <p:spPr>
            <a:xfrm>
              <a:off x="8960218" y="6338210"/>
              <a:ext cx="3843580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uFillTx/>
                  <a:latin typeface="+mj-lt"/>
                  <a:ea typeface="Helvetica Neue"/>
                  <a:cs typeface="Helvetica Neue"/>
                  <a:sym typeface="Helvetica Neue"/>
                </a:rPr>
                <a:t>We’re free to do more</a:t>
              </a: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9871CC-8F57-EA4F-C576-8A1B1114452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5712" y="1916113"/>
            <a:ext cx="11226926" cy="42132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768DDFC-42C9-17FD-5532-2EB1EBC137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1629" y="6271794"/>
            <a:ext cx="243416" cy="3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7925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ith taglin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Text">
            <a:extLst>
              <a:ext uri="{FF2B5EF4-FFF2-40B4-BE49-F238E27FC236}">
                <a16:creationId xmlns:a16="http://schemas.microsoft.com/office/drawing/2014/main" id="{5016256A-A32A-FAE9-4D2B-EFB2F630B05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85268" y="476252"/>
            <a:ext cx="11226361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 anchorCtr="0">
            <a:spAutoFit/>
          </a:bodyPr>
          <a:lstStyle>
            <a:lvl1pPr>
              <a:defRPr sz="36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7" name="Subhead">
            <a:extLst>
              <a:ext uri="{FF2B5EF4-FFF2-40B4-BE49-F238E27FC236}">
                <a16:creationId xmlns:a16="http://schemas.microsoft.com/office/drawing/2014/main" id="{5B002514-ED67-C26D-6812-43999388789F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88468" y="1000335"/>
            <a:ext cx="11226361" cy="46269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600" b="0">
                <a:solidFill>
                  <a:schemeClr val="accent2"/>
                </a:solidFill>
                <a:latin typeface="+mj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dirty="0"/>
              <a:t>Subhead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00902E-B12D-B760-5C07-536EEF79D302}"/>
              </a:ext>
            </a:extLst>
          </p:cNvPr>
          <p:cNvGrpSpPr/>
          <p:nvPr userDrawn="1"/>
        </p:nvGrpSpPr>
        <p:grpSpPr>
          <a:xfrm>
            <a:off x="407776" y="6338809"/>
            <a:ext cx="3843580" cy="431518"/>
            <a:chOff x="8960218" y="6338210"/>
            <a:chExt cx="3843580" cy="43151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512E7E-9CB3-E013-52BF-65D5FC7B9D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03749" y="6338210"/>
              <a:ext cx="1720311" cy="43151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73E4E8-FF78-D3BA-FAD1-8AB4EAF4E413}"/>
                </a:ext>
              </a:extLst>
            </p:cNvPr>
            <p:cNvSpPr txBox="1"/>
            <p:nvPr userDrawn="1"/>
          </p:nvSpPr>
          <p:spPr>
            <a:xfrm>
              <a:off x="8960218" y="6338210"/>
              <a:ext cx="3843580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uFillTx/>
                  <a:latin typeface="+mj-lt"/>
                  <a:ea typeface="Helvetica Neue"/>
                  <a:cs typeface="Helvetica Neue"/>
                  <a:sym typeface="Helvetica Neue"/>
                </a:rPr>
                <a:t>We’re free to think long term</a:t>
              </a: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9871CC-8F57-EA4F-C576-8A1B1114452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5712" y="1916113"/>
            <a:ext cx="11226926" cy="42132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250230A-AEA0-A639-AAA8-562CBB26D7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1629" y="6271794"/>
            <a:ext cx="243416" cy="3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0262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with taglin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Text">
            <a:extLst>
              <a:ext uri="{FF2B5EF4-FFF2-40B4-BE49-F238E27FC236}">
                <a16:creationId xmlns:a16="http://schemas.microsoft.com/office/drawing/2014/main" id="{5016256A-A32A-FAE9-4D2B-EFB2F630B05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85268" y="476252"/>
            <a:ext cx="11226361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 anchorCtr="0">
            <a:spAutoFit/>
          </a:bodyPr>
          <a:lstStyle>
            <a:lvl1pPr>
              <a:defRPr sz="36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7" name="Subhead">
            <a:extLst>
              <a:ext uri="{FF2B5EF4-FFF2-40B4-BE49-F238E27FC236}">
                <a16:creationId xmlns:a16="http://schemas.microsoft.com/office/drawing/2014/main" id="{5B002514-ED67-C26D-6812-43999388789F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88468" y="1000335"/>
            <a:ext cx="11226361" cy="46269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600" b="0">
                <a:solidFill>
                  <a:schemeClr val="accent2"/>
                </a:solidFill>
                <a:latin typeface="+mj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dirty="0"/>
              <a:t>Subhead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00902E-B12D-B760-5C07-536EEF79D302}"/>
              </a:ext>
            </a:extLst>
          </p:cNvPr>
          <p:cNvGrpSpPr/>
          <p:nvPr userDrawn="1"/>
        </p:nvGrpSpPr>
        <p:grpSpPr>
          <a:xfrm>
            <a:off x="407776" y="6324357"/>
            <a:ext cx="3843580" cy="431518"/>
            <a:chOff x="8960218" y="6323758"/>
            <a:chExt cx="3843580" cy="43151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512E7E-9CB3-E013-52BF-65D5FC7B9D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0450324">
              <a:off x="10358580" y="6323758"/>
              <a:ext cx="1493568" cy="43151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73E4E8-FF78-D3BA-FAD1-8AB4EAF4E413}"/>
                </a:ext>
              </a:extLst>
            </p:cNvPr>
            <p:cNvSpPr txBox="1"/>
            <p:nvPr userDrawn="1"/>
          </p:nvSpPr>
          <p:spPr>
            <a:xfrm>
              <a:off x="8960218" y="6338210"/>
              <a:ext cx="3843580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uFillTx/>
                  <a:latin typeface="+mj-lt"/>
                  <a:ea typeface="Helvetica Neue"/>
                  <a:cs typeface="Helvetica Neue"/>
                  <a:sym typeface="Helvetica Neue"/>
                </a:rPr>
                <a:t>We’re free to work together</a:t>
              </a: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9871CC-8F57-EA4F-C576-8A1B1114452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5712" y="1916113"/>
            <a:ext cx="11226926" cy="42132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B49BE05-A167-EFFC-7072-C34393F245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1629" y="6271794"/>
            <a:ext cx="243416" cy="3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7665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>
            <a:extLst>
              <a:ext uri="{FF2B5EF4-FFF2-40B4-BE49-F238E27FC236}">
                <a16:creationId xmlns:a16="http://schemas.microsoft.com/office/drawing/2014/main" id="{262F628D-C72A-F1E3-14E4-161F0B89B2F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85268" y="476252"/>
            <a:ext cx="11226361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 anchorCtr="0">
            <a:spAutoFit/>
          </a:bodyPr>
          <a:lstStyle>
            <a:lvl1pPr>
              <a:defRPr sz="36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747F2E5C-991C-396B-3EBD-ABB182ECC1CA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88468" y="1000335"/>
            <a:ext cx="11226361" cy="46269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600" b="0">
                <a:solidFill>
                  <a:schemeClr val="accent2"/>
                </a:solidFill>
                <a:latin typeface="+mj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dirty="0"/>
              <a:t>Subhead</a:t>
            </a:r>
          </a:p>
        </p:txBody>
      </p:sp>
      <p:sp>
        <p:nvSpPr>
          <p:cNvPr id="7" name="body copy medium">
            <a:extLst>
              <a:ext uri="{FF2B5EF4-FFF2-40B4-BE49-F238E27FC236}">
                <a16:creationId xmlns:a16="http://schemas.microsoft.com/office/drawing/2014/main" id="{531FC16E-F5D7-5F3A-133E-68E820CE18AE}"/>
              </a:ext>
            </a:extLst>
          </p:cNvPr>
          <p:cNvSpPr txBox="1">
            <a:spLocks noGrp="1"/>
          </p:cNvSpPr>
          <p:nvPr>
            <p:ph type="body" sz="quarter" idx="28" hasCustomPrompt="1"/>
          </p:nvPr>
        </p:nvSpPr>
        <p:spPr>
          <a:xfrm>
            <a:off x="485518" y="1921149"/>
            <a:ext cx="5471648" cy="47192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defRPr sz="2400" b="0">
                <a:solidFill>
                  <a:schemeClr val="tx1"/>
                </a:solidFill>
                <a:latin typeface="+mn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lang="en-GB" dirty="0"/>
              <a:t>B</a:t>
            </a:r>
            <a:r>
              <a:rPr dirty="0" err="1"/>
              <a:t>ody</a:t>
            </a:r>
            <a:r>
              <a:rPr dirty="0"/>
              <a:t> copy</a:t>
            </a:r>
          </a:p>
        </p:txBody>
      </p:sp>
      <p:sp>
        <p:nvSpPr>
          <p:cNvPr id="9" name="body copy medium">
            <a:extLst>
              <a:ext uri="{FF2B5EF4-FFF2-40B4-BE49-F238E27FC236}">
                <a16:creationId xmlns:a16="http://schemas.microsoft.com/office/drawing/2014/main" id="{82542038-3382-7A83-23B4-AE2552A18BA6}"/>
              </a:ext>
            </a:extLst>
          </p:cNvPr>
          <p:cNvSpPr txBox="1">
            <a:spLocks noGrp="1"/>
          </p:cNvSpPr>
          <p:nvPr>
            <p:ph type="body" sz="quarter" idx="29" hasCustomPrompt="1"/>
          </p:nvPr>
        </p:nvSpPr>
        <p:spPr>
          <a:xfrm>
            <a:off x="6227640" y="1921149"/>
            <a:ext cx="5471648" cy="47192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defRPr sz="2400" b="0">
                <a:solidFill>
                  <a:schemeClr val="tx1"/>
                </a:solidFill>
                <a:latin typeface="+mn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lang="en-GB" dirty="0"/>
              <a:t>B</a:t>
            </a:r>
            <a:r>
              <a:rPr dirty="0" err="1"/>
              <a:t>ody</a:t>
            </a:r>
            <a:r>
              <a:rPr dirty="0"/>
              <a:t> copy</a:t>
            </a:r>
          </a:p>
        </p:txBody>
      </p:sp>
    </p:spTree>
    <p:extLst>
      <p:ext uri="{BB962C8B-B14F-4D97-AF65-F5344CB8AC3E}">
        <p14:creationId xmlns:p14="http://schemas.microsoft.com/office/powerpoint/2010/main" val="2716946595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ody copy medium">
            <a:extLst>
              <a:ext uri="{FF2B5EF4-FFF2-40B4-BE49-F238E27FC236}">
                <a16:creationId xmlns:a16="http://schemas.microsoft.com/office/drawing/2014/main" id="{09519D96-A8A0-5988-A60B-72C0B8EB4CF4}"/>
              </a:ext>
            </a:extLst>
          </p:cNvPr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485518" y="1921149"/>
            <a:ext cx="3598770" cy="47192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51329" indent="-251329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  <a:latin typeface="+mn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lang="en-GB" dirty="0"/>
              <a:t>B</a:t>
            </a:r>
            <a:r>
              <a:rPr dirty="0" err="1"/>
              <a:t>ody</a:t>
            </a:r>
            <a:r>
              <a:rPr dirty="0"/>
              <a:t> copy</a:t>
            </a:r>
          </a:p>
        </p:txBody>
      </p:sp>
      <p:sp>
        <p:nvSpPr>
          <p:cNvPr id="12" name="body copy medium">
            <a:extLst>
              <a:ext uri="{FF2B5EF4-FFF2-40B4-BE49-F238E27FC236}">
                <a16:creationId xmlns:a16="http://schemas.microsoft.com/office/drawing/2014/main" id="{2FA3B897-E89E-88E3-CCDF-22CCA6B39974}"/>
              </a:ext>
            </a:extLst>
          </p:cNvPr>
          <p:cNvSpPr txBox="1">
            <a:spLocks noGrp="1"/>
          </p:cNvSpPr>
          <p:nvPr>
            <p:ph type="body" sz="quarter" idx="26" hasCustomPrompt="1"/>
          </p:nvPr>
        </p:nvSpPr>
        <p:spPr>
          <a:xfrm>
            <a:off x="4296615" y="1921149"/>
            <a:ext cx="3598770" cy="47192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51329" indent="-251329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  <a:latin typeface="+mn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lang="en-GB" dirty="0"/>
              <a:t>B</a:t>
            </a:r>
            <a:r>
              <a:rPr dirty="0" err="1"/>
              <a:t>ody</a:t>
            </a:r>
            <a:r>
              <a:rPr dirty="0"/>
              <a:t> copy</a:t>
            </a:r>
          </a:p>
        </p:txBody>
      </p:sp>
      <p:sp>
        <p:nvSpPr>
          <p:cNvPr id="14" name="body copy medium">
            <a:extLst>
              <a:ext uri="{FF2B5EF4-FFF2-40B4-BE49-F238E27FC236}">
                <a16:creationId xmlns:a16="http://schemas.microsoft.com/office/drawing/2014/main" id="{EA7A57CA-DFFB-8184-B63E-FE29FFFA6D97}"/>
              </a:ext>
            </a:extLst>
          </p:cNvPr>
          <p:cNvSpPr txBox="1">
            <a:spLocks noGrp="1"/>
          </p:cNvSpPr>
          <p:nvPr>
            <p:ph type="body" sz="quarter" idx="28" hasCustomPrompt="1"/>
          </p:nvPr>
        </p:nvSpPr>
        <p:spPr>
          <a:xfrm>
            <a:off x="8118609" y="1921149"/>
            <a:ext cx="3598770" cy="47192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51329" indent="-251329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  <a:latin typeface="+mn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lang="en-GB" dirty="0"/>
              <a:t>B</a:t>
            </a:r>
            <a:r>
              <a:rPr dirty="0" err="1"/>
              <a:t>ody</a:t>
            </a:r>
            <a:r>
              <a:rPr dirty="0"/>
              <a:t> copy</a:t>
            </a:r>
          </a:p>
        </p:txBody>
      </p:sp>
      <p:sp>
        <p:nvSpPr>
          <p:cNvPr id="2" name="Title Text">
            <a:extLst>
              <a:ext uri="{FF2B5EF4-FFF2-40B4-BE49-F238E27FC236}">
                <a16:creationId xmlns:a16="http://schemas.microsoft.com/office/drawing/2014/main" id="{7A8456FC-5B75-BD20-04C1-00E354D3B48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85268" y="476252"/>
            <a:ext cx="11226361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 anchorCtr="0">
            <a:spAutoFit/>
          </a:bodyPr>
          <a:lstStyle>
            <a:lvl1pPr>
              <a:defRPr sz="36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C0C12092-37A7-C935-5C56-49E5A35FE88A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88468" y="1000335"/>
            <a:ext cx="11226361" cy="46269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600" b="0">
                <a:solidFill>
                  <a:schemeClr val="accent2"/>
                </a:solidFill>
                <a:latin typeface="+mj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757867375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1 column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08B1AF2-9D27-B56F-E074-01AD84700C2B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96615" y="1916112"/>
            <a:ext cx="7416023" cy="42132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body copy small">
            <a:extLst>
              <a:ext uri="{FF2B5EF4-FFF2-40B4-BE49-F238E27FC236}">
                <a16:creationId xmlns:a16="http://schemas.microsoft.com/office/drawing/2014/main" id="{B9D3E5E7-7737-121E-B784-41C68DBCBC29}"/>
              </a:ext>
            </a:extLst>
          </p:cNvPr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485517" y="1916114"/>
            <a:ext cx="3605219" cy="4103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31487" indent="-231487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000" b="0">
                <a:solidFill>
                  <a:schemeClr val="tx1"/>
                </a:solidFill>
                <a:latin typeface="+mn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lang="en-GB" dirty="0"/>
              <a:t>B</a:t>
            </a:r>
            <a:r>
              <a:rPr dirty="0" err="1"/>
              <a:t>ody</a:t>
            </a:r>
            <a:r>
              <a:rPr dirty="0"/>
              <a:t> copy</a:t>
            </a:r>
            <a:r>
              <a:rPr lang="en-GB" dirty="0"/>
              <a:t> small</a:t>
            </a:r>
            <a:endParaRPr dirty="0"/>
          </a:p>
        </p:txBody>
      </p:sp>
      <p:sp>
        <p:nvSpPr>
          <p:cNvPr id="2" name="Title Text">
            <a:extLst>
              <a:ext uri="{FF2B5EF4-FFF2-40B4-BE49-F238E27FC236}">
                <a16:creationId xmlns:a16="http://schemas.microsoft.com/office/drawing/2014/main" id="{5F720239-A7B8-299D-F759-1DB448C3D666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85268" y="476252"/>
            <a:ext cx="11226361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 anchorCtr="0">
            <a:spAutoFit/>
          </a:bodyPr>
          <a:lstStyle>
            <a:lvl1pPr>
              <a:defRPr sz="36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1B98C07F-1FEA-4C86-20CA-9CCA5C60111A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88468" y="1000335"/>
            <a:ext cx="11226361" cy="46269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600" b="0">
                <a:solidFill>
                  <a:schemeClr val="tx1"/>
                </a:solidFill>
                <a:latin typeface="+mj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577294899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2 column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23C44D-AB93-A722-4446-718972EC8660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066636" y="1921150"/>
            <a:ext cx="3639847" cy="42114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body copy small">
            <a:extLst>
              <a:ext uri="{FF2B5EF4-FFF2-40B4-BE49-F238E27FC236}">
                <a16:creationId xmlns:a16="http://schemas.microsoft.com/office/drawing/2014/main" id="{676084BE-17BB-C7FE-EF89-550D265E1DA6}"/>
              </a:ext>
            </a:extLst>
          </p:cNvPr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485518" y="1916114"/>
            <a:ext cx="3598770" cy="4103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31487" indent="-231487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000" b="0">
                <a:solidFill>
                  <a:schemeClr val="tx1"/>
                </a:solidFill>
                <a:latin typeface="+mn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lang="en-GB" dirty="0"/>
              <a:t>B</a:t>
            </a:r>
            <a:r>
              <a:rPr dirty="0" err="1"/>
              <a:t>ody</a:t>
            </a:r>
            <a:r>
              <a:rPr dirty="0"/>
              <a:t> copy</a:t>
            </a:r>
            <a:r>
              <a:rPr lang="en-GB" dirty="0"/>
              <a:t> small</a:t>
            </a:r>
            <a:endParaRPr dirty="0"/>
          </a:p>
        </p:txBody>
      </p:sp>
      <p:sp>
        <p:nvSpPr>
          <p:cNvPr id="11" name="body copy small">
            <a:extLst>
              <a:ext uri="{FF2B5EF4-FFF2-40B4-BE49-F238E27FC236}">
                <a16:creationId xmlns:a16="http://schemas.microsoft.com/office/drawing/2014/main" id="{7E0AD113-1BD5-3B9F-5381-00FA15C58C96}"/>
              </a:ext>
            </a:extLst>
          </p:cNvPr>
          <p:cNvSpPr txBox="1">
            <a:spLocks noGrp="1"/>
          </p:cNvSpPr>
          <p:nvPr>
            <p:ph type="body" sz="quarter" idx="29" hasCustomPrompt="1"/>
          </p:nvPr>
        </p:nvSpPr>
        <p:spPr>
          <a:xfrm>
            <a:off x="4293229" y="1916114"/>
            <a:ext cx="3598770" cy="4103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31487" indent="-231487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000" b="0">
                <a:solidFill>
                  <a:schemeClr val="tx1"/>
                </a:solidFill>
                <a:latin typeface="+mn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lang="en-GB" dirty="0"/>
              <a:t>B</a:t>
            </a:r>
            <a:r>
              <a:rPr dirty="0" err="1"/>
              <a:t>ody</a:t>
            </a:r>
            <a:r>
              <a:rPr dirty="0"/>
              <a:t> copy</a:t>
            </a:r>
            <a:r>
              <a:rPr lang="en-GB" dirty="0"/>
              <a:t> small</a:t>
            </a:r>
            <a:endParaRPr dirty="0"/>
          </a:p>
        </p:txBody>
      </p:sp>
      <p:sp>
        <p:nvSpPr>
          <p:cNvPr id="2" name="Title Text">
            <a:extLst>
              <a:ext uri="{FF2B5EF4-FFF2-40B4-BE49-F238E27FC236}">
                <a16:creationId xmlns:a16="http://schemas.microsoft.com/office/drawing/2014/main" id="{AF4BB8D3-8736-CA09-8F44-E9AC15A676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85268" y="476252"/>
            <a:ext cx="11226361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 anchorCtr="0">
            <a:spAutoFit/>
          </a:bodyPr>
          <a:lstStyle>
            <a:lvl1pPr>
              <a:defRPr sz="36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FF980E5A-B2E7-23D2-70D5-98F15B46BF0C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88468" y="1000335"/>
            <a:ext cx="11226361" cy="46269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600" b="0">
                <a:solidFill>
                  <a:schemeClr val="accent2"/>
                </a:solidFill>
                <a:latin typeface="+mj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98117243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ox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784D1E-E3F2-862B-1357-6292C8D65B79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45912" y="1923891"/>
            <a:ext cx="2683945" cy="1512887"/>
          </a:xfrm>
          <a:prstGeom prst="rect">
            <a:avLst/>
          </a:prstGeom>
        </p:spPr>
        <p:txBody>
          <a:bodyPr/>
          <a:lstStyle>
            <a:lvl2pPr>
              <a:defRPr>
                <a:latin typeface="+mn-lt"/>
              </a:defRPr>
            </a:lvl2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13298EC-5A61-8FB8-4E3D-4B25A232B266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309720" y="1935383"/>
            <a:ext cx="2683945" cy="1512887"/>
          </a:xfrm>
          <a:prstGeom prst="rect">
            <a:avLst/>
          </a:prstGeom>
        </p:spPr>
        <p:txBody>
          <a:bodyPr/>
          <a:lstStyle>
            <a:lvl2pPr>
              <a:defRPr>
                <a:latin typeface="+mn-lt"/>
              </a:defRPr>
            </a:lvl2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5B031DB-E498-A59C-990F-5236A75E8AE9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157111" y="1924742"/>
            <a:ext cx="2683945" cy="1512887"/>
          </a:xfrm>
          <a:prstGeom prst="rect">
            <a:avLst/>
          </a:prstGeom>
        </p:spPr>
        <p:txBody>
          <a:bodyPr/>
          <a:lstStyle>
            <a:lvl2pPr>
              <a:defRPr>
                <a:latin typeface="+mn-lt"/>
              </a:defRPr>
            </a:lvl2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87C4C0-70AE-ED34-29E3-10AD5C722AE9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029376" y="1916113"/>
            <a:ext cx="2685453" cy="1512887"/>
          </a:xfrm>
          <a:prstGeom prst="rect">
            <a:avLst/>
          </a:prstGeom>
        </p:spPr>
        <p:txBody>
          <a:bodyPr/>
          <a:lstStyle>
            <a:lvl2pPr>
              <a:defRPr>
                <a:latin typeface="+mn-lt"/>
              </a:defRPr>
            </a:lvl2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315CD501-5FC3-7E37-6777-070F0507AF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268" y="476252"/>
            <a:ext cx="11226361" cy="545790"/>
          </a:xfrm>
        </p:spPr>
        <p:txBody>
          <a:bodyPr/>
          <a:lstStyle/>
          <a:p>
            <a:r>
              <a:rPr lang="en-US" dirty="0"/>
              <a:t>This is a slide for presenting 4 key messages</a:t>
            </a:r>
          </a:p>
        </p:txBody>
      </p:sp>
      <p:sp>
        <p:nvSpPr>
          <p:cNvPr id="3" name="body copy small">
            <a:extLst>
              <a:ext uri="{FF2B5EF4-FFF2-40B4-BE49-F238E27FC236}">
                <a16:creationId xmlns:a16="http://schemas.microsoft.com/office/drawing/2014/main" id="{A13903E1-E014-4253-BDA1-99A501229945}"/>
              </a:ext>
            </a:extLst>
          </p:cNvPr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449113" y="3429488"/>
            <a:ext cx="2683944" cy="2708615"/>
          </a:xfrm>
          <a:prstGeom prst="rect">
            <a:avLst/>
          </a:prstGeom>
          <a:solidFill>
            <a:schemeClr val="accent2"/>
          </a:solidFill>
        </p:spPr>
        <p:txBody>
          <a:bodyPr wrap="square" lIns="216000" tIns="216000" rIns="216000" bIns="216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lang="en-GB" dirty="0"/>
              <a:t>Click to edit master text styles</a:t>
            </a:r>
            <a:endParaRPr dirty="0"/>
          </a:p>
        </p:txBody>
      </p:sp>
      <p:sp>
        <p:nvSpPr>
          <p:cNvPr id="5" name="body copy small">
            <a:extLst>
              <a:ext uri="{FF2B5EF4-FFF2-40B4-BE49-F238E27FC236}">
                <a16:creationId xmlns:a16="http://schemas.microsoft.com/office/drawing/2014/main" id="{0D9CE539-F28E-9649-60E3-31FD8783CCC9}"/>
              </a:ext>
            </a:extLst>
          </p:cNvPr>
          <p:cNvSpPr txBox="1">
            <a:spLocks noGrp="1"/>
          </p:cNvSpPr>
          <p:nvPr>
            <p:ph type="body" sz="quarter" idx="29" hasCustomPrompt="1"/>
          </p:nvPr>
        </p:nvSpPr>
        <p:spPr>
          <a:xfrm>
            <a:off x="3308966" y="3440492"/>
            <a:ext cx="2685453" cy="2700338"/>
          </a:xfrm>
          <a:prstGeom prst="rect">
            <a:avLst/>
          </a:prstGeom>
          <a:solidFill>
            <a:schemeClr val="bg2"/>
          </a:solidFill>
        </p:spPr>
        <p:txBody>
          <a:bodyPr wrap="square" lIns="216000" tIns="216000" rIns="216000" bIns="216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800" b="0">
                <a:solidFill>
                  <a:schemeClr val="accent2"/>
                </a:solidFill>
                <a:latin typeface="+mn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lang="en-GB" dirty="0"/>
              <a:t>Click to edit master text styles</a:t>
            </a:r>
            <a:endParaRPr dirty="0"/>
          </a:p>
        </p:txBody>
      </p:sp>
      <p:sp>
        <p:nvSpPr>
          <p:cNvPr id="6" name="body copy small">
            <a:extLst>
              <a:ext uri="{FF2B5EF4-FFF2-40B4-BE49-F238E27FC236}">
                <a16:creationId xmlns:a16="http://schemas.microsoft.com/office/drawing/2014/main" id="{F038F563-C6CC-7491-2D13-368FF2573EC9}"/>
              </a:ext>
            </a:extLst>
          </p:cNvPr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6157112" y="3438117"/>
            <a:ext cx="2683944" cy="2708615"/>
          </a:xfrm>
          <a:prstGeom prst="rect">
            <a:avLst/>
          </a:prstGeom>
          <a:solidFill>
            <a:schemeClr val="tx2"/>
          </a:solidFill>
        </p:spPr>
        <p:txBody>
          <a:bodyPr wrap="square" lIns="216000" tIns="216000" rIns="216000" bIns="216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800" b="0">
                <a:solidFill>
                  <a:schemeClr val="accent2"/>
                </a:solidFill>
                <a:latin typeface="+mn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lang="en-GB" dirty="0"/>
              <a:t>Click to edit master text styles</a:t>
            </a:r>
            <a:endParaRPr dirty="0"/>
          </a:p>
        </p:txBody>
      </p:sp>
      <p:sp>
        <p:nvSpPr>
          <p:cNvPr id="7" name="body copy small">
            <a:extLst>
              <a:ext uri="{FF2B5EF4-FFF2-40B4-BE49-F238E27FC236}">
                <a16:creationId xmlns:a16="http://schemas.microsoft.com/office/drawing/2014/main" id="{ED4E64DE-2A0D-1AE4-1F46-9365B2D74D8A}"/>
              </a:ext>
            </a:extLst>
          </p:cNvPr>
          <p:cNvSpPr txBox="1">
            <a:spLocks noGrp="1"/>
          </p:cNvSpPr>
          <p:nvPr>
            <p:ph type="body" sz="quarter" idx="30" hasCustomPrompt="1"/>
          </p:nvPr>
        </p:nvSpPr>
        <p:spPr>
          <a:xfrm>
            <a:off x="9026175" y="3429488"/>
            <a:ext cx="2685453" cy="2708615"/>
          </a:xfrm>
          <a:prstGeom prst="rect">
            <a:avLst/>
          </a:prstGeom>
          <a:solidFill>
            <a:schemeClr val="accent1"/>
          </a:solidFill>
        </p:spPr>
        <p:txBody>
          <a:bodyPr wrap="square" lIns="216000" tIns="216000" rIns="216000" bIns="21600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800" b="0">
                <a:solidFill>
                  <a:schemeClr val="accent2"/>
                </a:solidFill>
                <a:latin typeface="+mn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lang="en-GB" dirty="0"/>
              <a:t>Click to edit master text styles</a:t>
            </a:r>
            <a:endParaRPr dirty="0"/>
          </a:p>
        </p:txBody>
      </p:sp>
      <p:sp>
        <p:nvSpPr>
          <p:cNvPr id="2" name="Subhead">
            <a:extLst>
              <a:ext uri="{FF2B5EF4-FFF2-40B4-BE49-F238E27FC236}">
                <a16:creationId xmlns:a16="http://schemas.microsoft.com/office/drawing/2014/main" id="{FBD0E2F4-EAE3-DB45-056B-5CB34E5A8D34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88468" y="1000335"/>
            <a:ext cx="11226361" cy="46269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600" b="0">
                <a:solidFill>
                  <a:schemeClr val="accent2"/>
                </a:solidFill>
                <a:latin typeface="+mj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088956865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16593C-4F70-1C0A-BF03-9DC8A6B80E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655" y="3602182"/>
            <a:ext cx="5301077" cy="2248871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315CD501-5FC3-7E37-6777-070F0507AF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268" y="476252"/>
            <a:ext cx="11226361" cy="545790"/>
          </a:xfrm>
        </p:spPr>
        <p:txBody>
          <a:bodyPr/>
          <a:lstStyle/>
          <a:p>
            <a:r>
              <a:rPr lang="en-US" dirty="0"/>
              <a:t>This is a slide for presenting 3 key messages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6338F6-B0EC-29B9-63C6-E9C6DC83FF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91577" y="1692779"/>
            <a:ext cx="3645794" cy="1818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3397D9-0BFE-9DB6-2EAE-FC9C684845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268" y="3500841"/>
            <a:ext cx="5536841" cy="2761413"/>
          </a:xfrm>
          <a:prstGeom prst="rect">
            <a:avLst/>
          </a:prstGeom>
        </p:spPr>
      </p:pic>
      <p:sp>
        <p:nvSpPr>
          <p:cNvPr id="5" name="body copy medium">
            <a:extLst>
              <a:ext uri="{FF2B5EF4-FFF2-40B4-BE49-F238E27FC236}">
                <a16:creationId xmlns:a16="http://schemas.microsoft.com/office/drawing/2014/main" id="{D2758EAE-8CB7-AE1B-1FB1-9E01B5CE739D}"/>
              </a:ext>
            </a:extLst>
          </p:cNvPr>
          <p:cNvSpPr txBox="1">
            <a:spLocks noGrp="1"/>
          </p:cNvSpPr>
          <p:nvPr>
            <p:ph type="body" sz="quarter" idx="28" hasCustomPrompt="1"/>
          </p:nvPr>
        </p:nvSpPr>
        <p:spPr>
          <a:xfrm>
            <a:off x="5190836" y="1922454"/>
            <a:ext cx="3260437" cy="1174089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defRPr sz="2000" b="0">
                <a:solidFill>
                  <a:schemeClr val="accent2"/>
                </a:solidFill>
                <a:latin typeface="+mn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lang="en-GB" dirty="0"/>
              <a:t>B</a:t>
            </a:r>
            <a:r>
              <a:rPr dirty="0" err="1"/>
              <a:t>ody</a:t>
            </a:r>
            <a:r>
              <a:rPr dirty="0"/>
              <a:t> copy</a:t>
            </a:r>
          </a:p>
        </p:txBody>
      </p:sp>
      <p:sp>
        <p:nvSpPr>
          <p:cNvPr id="6" name="body copy medium">
            <a:extLst>
              <a:ext uri="{FF2B5EF4-FFF2-40B4-BE49-F238E27FC236}">
                <a16:creationId xmlns:a16="http://schemas.microsoft.com/office/drawing/2014/main" id="{4261DE76-B596-392E-6EEE-D8D6EC6F8770}"/>
              </a:ext>
            </a:extLst>
          </p:cNvPr>
          <p:cNvSpPr txBox="1">
            <a:spLocks noGrp="1"/>
          </p:cNvSpPr>
          <p:nvPr>
            <p:ph type="body" sz="quarter" idx="29" hasCustomPrompt="1"/>
          </p:nvPr>
        </p:nvSpPr>
        <p:spPr>
          <a:xfrm>
            <a:off x="6613236" y="3945092"/>
            <a:ext cx="4867565" cy="1599993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defRPr sz="2000" b="0">
                <a:solidFill>
                  <a:schemeClr val="accent2"/>
                </a:solidFill>
                <a:latin typeface="+mn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lang="en-GB" dirty="0"/>
              <a:t>B</a:t>
            </a:r>
            <a:r>
              <a:rPr dirty="0" err="1"/>
              <a:t>ody</a:t>
            </a:r>
            <a:r>
              <a:rPr dirty="0"/>
              <a:t> copy</a:t>
            </a:r>
          </a:p>
        </p:txBody>
      </p:sp>
      <p:sp>
        <p:nvSpPr>
          <p:cNvPr id="8" name="body copy medium">
            <a:extLst>
              <a:ext uri="{FF2B5EF4-FFF2-40B4-BE49-F238E27FC236}">
                <a16:creationId xmlns:a16="http://schemas.microsoft.com/office/drawing/2014/main" id="{95F9B23B-FFFA-53A1-5886-768C0A177087}"/>
              </a:ext>
            </a:extLst>
          </p:cNvPr>
          <p:cNvSpPr txBox="1">
            <a:spLocks noGrp="1"/>
          </p:cNvSpPr>
          <p:nvPr>
            <p:ph type="body" sz="quarter" idx="30" hasCustomPrompt="1"/>
          </p:nvPr>
        </p:nvSpPr>
        <p:spPr>
          <a:xfrm>
            <a:off x="711199" y="3877170"/>
            <a:ext cx="5070765" cy="2048034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defRPr sz="2400" b="0">
                <a:solidFill>
                  <a:schemeClr val="bg2"/>
                </a:solidFill>
                <a:latin typeface="+mn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lang="en-GB" dirty="0"/>
              <a:t>B</a:t>
            </a:r>
            <a:r>
              <a:rPr dirty="0" err="1"/>
              <a:t>ody</a:t>
            </a:r>
            <a:r>
              <a:rPr dirty="0"/>
              <a:t> copy</a:t>
            </a:r>
          </a:p>
        </p:txBody>
      </p:sp>
      <p:sp>
        <p:nvSpPr>
          <p:cNvPr id="7" name="Subhead">
            <a:extLst>
              <a:ext uri="{FF2B5EF4-FFF2-40B4-BE49-F238E27FC236}">
                <a16:creationId xmlns:a16="http://schemas.microsoft.com/office/drawing/2014/main" id="{D76D51AA-3E9B-AF81-D9AE-139F9694302F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88468" y="1000335"/>
            <a:ext cx="11226361" cy="46269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600" b="0">
                <a:solidFill>
                  <a:schemeClr val="accent2"/>
                </a:solidFill>
                <a:latin typeface="+mj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69571092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59544C-D627-D3CA-2D3A-661FF69241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" y="0"/>
            <a:ext cx="12190412" cy="6858000"/>
          </a:xfrm>
          <a:prstGeom prst="rect">
            <a:avLst/>
          </a:prstGeom>
        </p:spPr>
      </p:pic>
      <p:sp>
        <p:nvSpPr>
          <p:cNvPr id="3" name="Title Text">
            <a:extLst>
              <a:ext uri="{FF2B5EF4-FFF2-40B4-BE49-F238E27FC236}">
                <a16:creationId xmlns:a16="http://schemas.microsoft.com/office/drawing/2014/main" id="{672B6746-0C09-4F0E-A124-0A4157AC41E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79425" y="2767740"/>
            <a:ext cx="11227370" cy="69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 anchorCtr="0">
            <a:spAutoFit/>
          </a:bodyPr>
          <a:lstStyle>
            <a:lvl1pPr algn="ctr">
              <a:defRPr sz="4800"/>
            </a:lvl1pPr>
          </a:lstStyle>
          <a:p>
            <a:r>
              <a:rPr lang="en-GB" dirty="0"/>
              <a:t>Divider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210260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sic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BC7894-B76F-D866-A041-87BEBDD6FA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1629" y="6271794"/>
            <a:ext cx="243416" cy="347737"/>
          </a:xfrm>
          <a:prstGeom prst="rect">
            <a:avLst/>
          </a:prstGeom>
        </p:spPr>
      </p:pic>
      <p:sp>
        <p:nvSpPr>
          <p:cNvPr id="3" name="Title Text">
            <a:extLst>
              <a:ext uri="{FF2B5EF4-FFF2-40B4-BE49-F238E27FC236}">
                <a16:creationId xmlns:a16="http://schemas.microsoft.com/office/drawing/2014/main" id="{55CE0D6E-1E39-A22F-D7CD-CD515C78F6B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85268" y="476252"/>
            <a:ext cx="11226361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 anchorCtr="0">
            <a:spAutoFit/>
          </a:bodyPr>
          <a:lstStyle>
            <a:lvl1pPr>
              <a:defRPr sz="3600"/>
            </a:lvl1pPr>
          </a:lstStyle>
          <a:p>
            <a:r>
              <a:rPr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67183803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White Basic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27A145-E58D-5171-626D-9506A3CC93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12575" y="6276817"/>
            <a:ext cx="242470" cy="34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76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ge 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8F7B2E0-8A93-6E1F-415A-98316B1DA9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499" y="-1180875"/>
            <a:ext cx="6625447" cy="9235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6F6D95-3A56-CBFA-3C85-463F87710F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556" y="476250"/>
            <a:ext cx="2023251" cy="696726"/>
          </a:xfrm>
          <a:prstGeom prst="rect">
            <a:avLst/>
          </a:prstGeom>
        </p:spPr>
      </p:pic>
      <p:sp>
        <p:nvSpPr>
          <p:cNvPr id="3" name="Title Text">
            <a:extLst>
              <a:ext uri="{FF2B5EF4-FFF2-40B4-BE49-F238E27FC236}">
                <a16:creationId xmlns:a16="http://schemas.microsoft.com/office/drawing/2014/main" id="{B119114A-6647-B855-0E95-90C000971DC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85268" y="2713840"/>
            <a:ext cx="11227370" cy="69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 anchorCtr="0">
            <a:spAutoFit/>
          </a:bodyPr>
          <a:lstStyle>
            <a:lvl1pPr>
              <a:defRPr sz="4800">
                <a:solidFill>
                  <a:schemeClr val="accent2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" name="Subhead">
            <a:extLst>
              <a:ext uri="{FF2B5EF4-FFF2-40B4-BE49-F238E27FC236}">
                <a16:creationId xmlns:a16="http://schemas.microsoft.com/office/drawing/2014/main" id="{369AE6C5-2B76-F33E-705C-9CD7453563F1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86278" y="3420323"/>
            <a:ext cx="5425238" cy="46269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600" b="0">
                <a:solidFill>
                  <a:schemeClr val="accent2"/>
                </a:solidFill>
                <a:latin typeface="+mj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dirty="0"/>
              <a:t>Subhead</a:t>
            </a:r>
          </a:p>
        </p:txBody>
      </p:sp>
      <p:sp>
        <p:nvSpPr>
          <p:cNvPr id="9" name="Subhead">
            <a:extLst>
              <a:ext uri="{FF2B5EF4-FFF2-40B4-BE49-F238E27FC236}">
                <a16:creationId xmlns:a16="http://schemas.microsoft.com/office/drawing/2014/main" id="{36AA13FD-4933-F001-60A4-D9772BE6D57E}"/>
              </a:ext>
            </a:extLst>
          </p:cNvPr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482819" y="5792761"/>
            <a:ext cx="11226361" cy="35189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800" b="0">
                <a:solidFill>
                  <a:schemeClr val="accent2"/>
                </a:solidFill>
                <a:latin typeface="+mn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lang="en-GB" dirty="0"/>
              <a:t>Date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32599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70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2B78CF-58D9-6236-08C6-C1430C4439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0"/>
            <a:ext cx="12190412" cy="6858000"/>
          </a:xfrm>
          <a:prstGeom prst="rect">
            <a:avLst/>
          </a:prstGeom>
        </p:spPr>
      </p:pic>
      <p:sp>
        <p:nvSpPr>
          <p:cNvPr id="2" name="Title Text">
            <a:extLst>
              <a:ext uri="{FF2B5EF4-FFF2-40B4-BE49-F238E27FC236}">
                <a16:creationId xmlns:a16="http://schemas.microsoft.com/office/drawing/2014/main" id="{66BA2BBA-4A53-A542-A985-3BB09A69698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79425" y="2767740"/>
            <a:ext cx="11227370" cy="69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 anchorCtr="0">
            <a:spAutoFit/>
          </a:bodyPr>
          <a:lstStyle>
            <a:lvl1pPr algn="ctr">
              <a:defRPr sz="48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Divider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075018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70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2B78CF-58D9-6236-08C6-C1430C4439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0"/>
            <a:ext cx="12190412" cy="6858000"/>
          </a:xfrm>
          <a:prstGeom prst="rect">
            <a:avLst/>
          </a:prstGeom>
        </p:spPr>
      </p:pic>
      <p:sp>
        <p:nvSpPr>
          <p:cNvPr id="2" name="body copy medium">
            <a:extLst>
              <a:ext uri="{FF2B5EF4-FFF2-40B4-BE49-F238E27FC236}">
                <a16:creationId xmlns:a16="http://schemas.microsoft.com/office/drawing/2014/main" id="{74124D55-F9D5-77DF-6765-BCFD0AB91492}"/>
              </a:ext>
            </a:extLst>
          </p:cNvPr>
          <p:cNvSpPr txBox="1">
            <a:spLocks noGrp="1"/>
          </p:cNvSpPr>
          <p:nvPr>
            <p:ph type="body" sz="quarter" idx="24"/>
          </p:nvPr>
        </p:nvSpPr>
        <p:spPr>
          <a:xfrm>
            <a:off x="479425" y="2217572"/>
            <a:ext cx="11233149" cy="5334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2800" b="0">
                <a:solidFill>
                  <a:schemeClr val="accent2"/>
                </a:solidFill>
                <a:latin typeface="+mn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92190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70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Text">
            <a:extLst>
              <a:ext uri="{FF2B5EF4-FFF2-40B4-BE49-F238E27FC236}">
                <a16:creationId xmlns:a16="http://schemas.microsoft.com/office/drawing/2014/main" id="{47044792-C93A-73D5-FFED-BCF2EC0319D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79425" y="2767740"/>
            <a:ext cx="11227370" cy="69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 anchorCtr="0">
            <a:spAutoFit/>
          </a:bodyPr>
          <a:lstStyle>
            <a:lvl1pPr algn="ctr">
              <a:defRPr sz="4800"/>
            </a:lvl1pPr>
          </a:lstStyle>
          <a:p>
            <a:r>
              <a:rPr lang="en-GB" dirty="0"/>
              <a:t>Closing Slide Title</a:t>
            </a:r>
            <a:endParaRPr dirty="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92110C8-019E-8BE7-5264-64444D6BE3DF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custGeom>
            <a:avLst/>
            <a:gdLst>
              <a:gd name="connsiteX0" fmla="*/ 0 w 12191999"/>
              <a:gd name="connsiteY0" fmla="*/ 4497951 h 6857999"/>
              <a:gd name="connsiteX1" fmla="*/ 9653 w 12191999"/>
              <a:gd name="connsiteY1" fmla="*/ 4513374 h 6857999"/>
              <a:gd name="connsiteX2" fmla="*/ 1082122 w 12191999"/>
              <a:gd name="connsiteY2" fmla="*/ 5042034 h 6857999"/>
              <a:gd name="connsiteX3" fmla="*/ 4124977 w 12191999"/>
              <a:gd name="connsiteY3" fmla="*/ 5503692 h 6857999"/>
              <a:gd name="connsiteX4" fmla="*/ 5948760 w 12191999"/>
              <a:gd name="connsiteY4" fmla="*/ 6757269 h 6857999"/>
              <a:gd name="connsiteX5" fmla="*/ 5976695 w 12191999"/>
              <a:gd name="connsiteY5" fmla="*/ 6857999 h 6857999"/>
              <a:gd name="connsiteX6" fmla="*/ 0 w 12191999"/>
              <a:gd name="connsiteY6" fmla="*/ 6857999 h 6857999"/>
              <a:gd name="connsiteX7" fmla="*/ 6662282 w 12191999"/>
              <a:gd name="connsiteY7" fmla="*/ 0 h 6857999"/>
              <a:gd name="connsiteX8" fmla="*/ 12191999 w 12191999"/>
              <a:gd name="connsiteY8" fmla="*/ 0 h 6857999"/>
              <a:gd name="connsiteX9" fmla="*/ 12191999 w 12191999"/>
              <a:gd name="connsiteY9" fmla="*/ 2028067 h 6857999"/>
              <a:gd name="connsiteX10" fmla="*/ 12142037 w 12191999"/>
              <a:gd name="connsiteY10" fmla="*/ 2003457 h 6857999"/>
              <a:gd name="connsiteX11" fmla="*/ 11567304 w 12191999"/>
              <a:gd name="connsiteY11" fmla="*/ 1849144 h 6857999"/>
              <a:gd name="connsiteX12" fmla="*/ 8524448 w 12191999"/>
              <a:gd name="connsiteY12" fmla="*/ 1387486 h 6857999"/>
              <a:gd name="connsiteX13" fmla="*/ 6699208 w 12191999"/>
              <a:gd name="connsiteY13" fmla="*/ 13315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999" h="6857999">
                <a:moveTo>
                  <a:pt x="0" y="4497951"/>
                </a:moveTo>
                <a:lnTo>
                  <a:pt x="9653" y="4513374"/>
                </a:lnTo>
                <a:cubicBezTo>
                  <a:pt x="212982" y="4789484"/>
                  <a:pt x="566080" y="4963005"/>
                  <a:pt x="1082122" y="5042034"/>
                </a:cubicBezTo>
                <a:lnTo>
                  <a:pt x="4124977" y="5503692"/>
                </a:lnTo>
                <a:cubicBezTo>
                  <a:pt x="5085072" y="5649741"/>
                  <a:pt x="5733174" y="6094368"/>
                  <a:pt x="5948760" y="6757269"/>
                </a:cubicBezTo>
                <a:lnTo>
                  <a:pt x="5976695" y="6857999"/>
                </a:lnTo>
                <a:lnTo>
                  <a:pt x="0" y="6857999"/>
                </a:lnTo>
                <a:close/>
                <a:moveTo>
                  <a:pt x="6662282" y="0"/>
                </a:moveTo>
                <a:lnTo>
                  <a:pt x="12191999" y="0"/>
                </a:lnTo>
                <a:lnTo>
                  <a:pt x="12191999" y="2028067"/>
                </a:lnTo>
                <a:lnTo>
                  <a:pt x="12142037" y="2003457"/>
                </a:lnTo>
                <a:cubicBezTo>
                  <a:pt x="11979696" y="1934239"/>
                  <a:pt x="11788464" y="1883014"/>
                  <a:pt x="11567304" y="1849144"/>
                </a:cubicBezTo>
                <a:lnTo>
                  <a:pt x="8524448" y="1387486"/>
                </a:lnTo>
                <a:cubicBezTo>
                  <a:pt x="7563258" y="1241793"/>
                  <a:pt x="6914794" y="796052"/>
                  <a:pt x="6699208" y="133151"/>
                </a:cubicBezTo>
                <a:close/>
              </a:path>
            </a:pathLst>
          </a:custGeom>
          <a:solidFill>
            <a:srgbClr val="08C9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6000" tIns="216000" rIns="216000" bIns="21600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 err="1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C84E0D9-8CED-A259-EDBF-19681D4A5B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076" y="473331"/>
            <a:ext cx="2055600" cy="70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4256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C92110C8-019E-8BE7-5264-64444D6BE3DF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custGeom>
            <a:avLst/>
            <a:gdLst>
              <a:gd name="connsiteX0" fmla="*/ 0 w 12191999"/>
              <a:gd name="connsiteY0" fmla="*/ 4497951 h 6857999"/>
              <a:gd name="connsiteX1" fmla="*/ 9653 w 12191999"/>
              <a:gd name="connsiteY1" fmla="*/ 4513374 h 6857999"/>
              <a:gd name="connsiteX2" fmla="*/ 1082122 w 12191999"/>
              <a:gd name="connsiteY2" fmla="*/ 5042034 h 6857999"/>
              <a:gd name="connsiteX3" fmla="*/ 4124977 w 12191999"/>
              <a:gd name="connsiteY3" fmla="*/ 5503692 h 6857999"/>
              <a:gd name="connsiteX4" fmla="*/ 5948760 w 12191999"/>
              <a:gd name="connsiteY4" fmla="*/ 6757269 h 6857999"/>
              <a:gd name="connsiteX5" fmla="*/ 5976695 w 12191999"/>
              <a:gd name="connsiteY5" fmla="*/ 6857999 h 6857999"/>
              <a:gd name="connsiteX6" fmla="*/ 0 w 12191999"/>
              <a:gd name="connsiteY6" fmla="*/ 6857999 h 6857999"/>
              <a:gd name="connsiteX7" fmla="*/ 6662282 w 12191999"/>
              <a:gd name="connsiteY7" fmla="*/ 0 h 6857999"/>
              <a:gd name="connsiteX8" fmla="*/ 12191999 w 12191999"/>
              <a:gd name="connsiteY8" fmla="*/ 0 h 6857999"/>
              <a:gd name="connsiteX9" fmla="*/ 12191999 w 12191999"/>
              <a:gd name="connsiteY9" fmla="*/ 2028067 h 6857999"/>
              <a:gd name="connsiteX10" fmla="*/ 12142037 w 12191999"/>
              <a:gd name="connsiteY10" fmla="*/ 2003457 h 6857999"/>
              <a:gd name="connsiteX11" fmla="*/ 11567304 w 12191999"/>
              <a:gd name="connsiteY11" fmla="*/ 1849144 h 6857999"/>
              <a:gd name="connsiteX12" fmla="*/ 8524448 w 12191999"/>
              <a:gd name="connsiteY12" fmla="*/ 1387486 h 6857999"/>
              <a:gd name="connsiteX13" fmla="*/ 6699208 w 12191999"/>
              <a:gd name="connsiteY13" fmla="*/ 13315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999" h="6857999">
                <a:moveTo>
                  <a:pt x="0" y="4497951"/>
                </a:moveTo>
                <a:lnTo>
                  <a:pt x="9653" y="4513374"/>
                </a:lnTo>
                <a:cubicBezTo>
                  <a:pt x="212982" y="4789484"/>
                  <a:pt x="566080" y="4963005"/>
                  <a:pt x="1082122" y="5042034"/>
                </a:cubicBezTo>
                <a:lnTo>
                  <a:pt x="4124977" y="5503692"/>
                </a:lnTo>
                <a:cubicBezTo>
                  <a:pt x="5085072" y="5649741"/>
                  <a:pt x="5733174" y="6094368"/>
                  <a:pt x="5948760" y="6757269"/>
                </a:cubicBezTo>
                <a:lnTo>
                  <a:pt x="5976695" y="6857999"/>
                </a:lnTo>
                <a:lnTo>
                  <a:pt x="0" y="6857999"/>
                </a:lnTo>
                <a:close/>
                <a:moveTo>
                  <a:pt x="6662282" y="0"/>
                </a:moveTo>
                <a:lnTo>
                  <a:pt x="12191999" y="0"/>
                </a:lnTo>
                <a:lnTo>
                  <a:pt x="12191999" y="2028067"/>
                </a:lnTo>
                <a:lnTo>
                  <a:pt x="12142037" y="2003457"/>
                </a:lnTo>
                <a:cubicBezTo>
                  <a:pt x="11979696" y="1934239"/>
                  <a:pt x="11788464" y="1883014"/>
                  <a:pt x="11567304" y="1849144"/>
                </a:cubicBezTo>
                <a:lnTo>
                  <a:pt x="8524448" y="1387486"/>
                </a:lnTo>
                <a:cubicBezTo>
                  <a:pt x="7563258" y="1241793"/>
                  <a:pt x="6914794" y="796052"/>
                  <a:pt x="6699208" y="133151"/>
                </a:cubicBezTo>
                <a:close/>
              </a:path>
            </a:pathLst>
          </a:custGeom>
          <a:solidFill>
            <a:srgbClr val="08C9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16000" tIns="216000" rIns="216000" bIns="21600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 err="1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C84E0D9-8CED-A259-EDBF-19681D4A5B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2820" y="2677917"/>
            <a:ext cx="4406360" cy="150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1234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10BC485-8F65-58DE-004A-B9DB97B9762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5712" y="1881188"/>
            <a:ext cx="11226926" cy="4248149"/>
          </a:xfrm>
          <a:prstGeom prst="rect">
            <a:avLst/>
          </a:prstGeom>
        </p:spPr>
        <p:txBody>
          <a:bodyPr/>
          <a:lstStyle>
            <a:lvl2pPr>
              <a:defRPr>
                <a:latin typeface="+mn-lt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itle Text">
            <a:extLst>
              <a:ext uri="{FF2B5EF4-FFF2-40B4-BE49-F238E27FC236}">
                <a16:creationId xmlns:a16="http://schemas.microsoft.com/office/drawing/2014/main" id="{8C35932B-2D09-30A3-59A3-09F2F028C3E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85268" y="476252"/>
            <a:ext cx="11226361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 anchorCtr="0">
            <a:spAutoFit/>
          </a:bodyPr>
          <a:lstStyle>
            <a:lvl1pPr>
              <a:defRPr sz="36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506D74F3-F96A-5343-D977-61B7E96C65B0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88468" y="1008084"/>
            <a:ext cx="11226361" cy="46269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600" b="0">
                <a:solidFill>
                  <a:schemeClr val="bg2"/>
                </a:solidFill>
                <a:latin typeface="+mj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dirty="0"/>
              <a:t>Subhead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15BDB4A-F000-1BA4-39D4-9119794ECA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1629" y="6271794"/>
            <a:ext cx="243416" cy="3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8137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dy copy medium">
            <a:extLst>
              <a:ext uri="{FF2B5EF4-FFF2-40B4-BE49-F238E27FC236}">
                <a16:creationId xmlns:a16="http://schemas.microsoft.com/office/drawing/2014/main" id="{AD1B6327-7889-BE59-A932-E35B49AA27BB}"/>
              </a:ext>
            </a:extLst>
          </p:cNvPr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479362" y="1891227"/>
            <a:ext cx="5476795" cy="47192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51329" indent="-251329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  <a:latin typeface="+mn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dirty="0"/>
              <a:t>body copy</a:t>
            </a:r>
          </a:p>
        </p:txBody>
      </p:sp>
      <p:sp>
        <p:nvSpPr>
          <p:cNvPr id="6" name="body copy medium">
            <a:extLst>
              <a:ext uri="{FF2B5EF4-FFF2-40B4-BE49-F238E27FC236}">
                <a16:creationId xmlns:a16="http://schemas.microsoft.com/office/drawing/2014/main" id="{65748CA3-0F34-9185-9ABA-FEB3E9CEDEA1}"/>
              </a:ext>
            </a:extLst>
          </p:cNvPr>
          <p:cNvSpPr txBox="1">
            <a:spLocks noGrp="1"/>
          </p:cNvSpPr>
          <p:nvPr>
            <p:ph type="body" sz="quarter" idx="27" hasCustomPrompt="1"/>
          </p:nvPr>
        </p:nvSpPr>
        <p:spPr>
          <a:xfrm>
            <a:off x="6234835" y="1891226"/>
            <a:ext cx="5476795" cy="47192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51329" indent="-251329">
              <a:lnSpc>
                <a:spcPct val="100000"/>
              </a:lnSpc>
              <a:spcBef>
                <a:spcPts val="1000"/>
              </a:spcBef>
              <a:buClr>
                <a:schemeClr val="tx2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  <a:latin typeface="+mn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dirty="0"/>
              <a:t>body copy</a:t>
            </a:r>
          </a:p>
        </p:txBody>
      </p:sp>
      <p:sp>
        <p:nvSpPr>
          <p:cNvPr id="2" name="Title Text">
            <a:extLst>
              <a:ext uri="{FF2B5EF4-FFF2-40B4-BE49-F238E27FC236}">
                <a16:creationId xmlns:a16="http://schemas.microsoft.com/office/drawing/2014/main" id="{D1A76666-172D-4218-6D8D-B88389821E5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85268" y="476252"/>
            <a:ext cx="11226361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 anchorCtr="0">
            <a:spAutoFit/>
          </a:bodyPr>
          <a:lstStyle>
            <a:lvl1pPr>
              <a:defRPr sz="36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" name="Subhead">
            <a:extLst>
              <a:ext uri="{FF2B5EF4-FFF2-40B4-BE49-F238E27FC236}">
                <a16:creationId xmlns:a16="http://schemas.microsoft.com/office/drawing/2014/main" id="{7F878734-7B77-6064-38B4-812278C96976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88468" y="1000335"/>
            <a:ext cx="11226361" cy="46269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600" b="0">
                <a:solidFill>
                  <a:schemeClr val="bg2"/>
                </a:solidFill>
                <a:latin typeface="+mj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dirty="0"/>
              <a:t>Subhead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71FABCF-0B4E-0C30-01F6-8594E9253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1629" y="6271794"/>
            <a:ext cx="243416" cy="3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3266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w/strap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10BC485-8F65-58DE-004A-B9DB97B9762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5712" y="1881188"/>
            <a:ext cx="11226926" cy="4248149"/>
          </a:xfrm>
          <a:prstGeom prst="rect">
            <a:avLst/>
          </a:prstGeom>
        </p:spPr>
        <p:txBody>
          <a:bodyPr/>
          <a:lstStyle>
            <a:lvl2pPr>
              <a:defRPr>
                <a:latin typeface="+mn-lt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itle Text">
            <a:extLst>
              <a:ext uri="{FF2B5EF4-FFF2-40B4-BE49-F238E27FC236}">
                <a16:creationId xmlns:a16="http://schemas.microsoft.com/office/drawing/2014/main" id="{8C35932B-2D09-30A3-59A3-09F2F028C3E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85268" y="476252"/>
            <a:ext cx="11226361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 anchorCtr="0">
            <a:spAutoFit/>
          </a:bodyPr>
          <a:lstStyle>
            <a:lvl1pPr>
              <a:defRPr sz="36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506D74F3-F96A-5343-D977-61B7E96C65B0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88468" y="1008084"/>
            <a:ext cx="11226361" cy="46269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600" b="0">
                <a:solidFill>
                  <a:schemeClr val="bg2"/>
                </a:solidFill>
                <a:latin typeface="+mj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dirty="0"/>
              <a:t>Subhead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4FB2F7-1026-EFCE-1559-00F4FCF619CC}"/>
              </a:ext>
            </a:extLst>
          </p:cNvPr>
          <p:cNvGrpSpPr/>
          <p:nvPr userDrawn="1"/>
        </p:nvGrpSpPr>
        <p:grpSpPr>
          <a:xfrm>
            <a:off x="407776" y="6338809"/>
            <a:ext cx="3843580" cy="431518"/>
            <a:chOff x="407776" y="6338809"/>
            <a:chExt cx="3843580" cy="4315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C68F9C-0F54-68D0-5880-166646E5FE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5037" y="6338809"/>
              <a:ext cx="1247615" cy="43151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02BC78-663C-C6FC-B96D-6C0D70E8E776}"/>
                </a:ext>
              </a:extLst>
            </p:cNvPr>
            <p:cNvSpPr txBox="1"/>
            <p:nvPr userDrawn="1"/>
          </p:nvSpPr>
          <p:spPr>
            <a:xfrm>
              <a:off x="407776" y="6338809"/>
              <a:ext cx="3843580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latin typeface="+mj-lt"/>
                  <a:ea typeface="Helvetica Neue"/>
                  <a:cs typeface="Helvetica Neue"/>
                  <a:sym typeface="Helvetica Neue"/>
                </a:rPr>
                <a:t>Independence </a:t>
              </a: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uFillTx/>
                  <a:latin typeface="+mj-lt"/>
                  <a:ea typeface="Helvetica Neue"/>
                  <a:cs typeface="Helvetica Neue"/>
                  <a:sym typeface="Helvetica Neue"/>
                </a:rPr>
                <a:t>with impact</a:t>
              </a: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9D714FD1-3156-2DD1-9E1F-189EE51610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1629" y="6271794"/>
            <a:ext cx="243416" cy="3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3652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w/strap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10BC485-8F65-58DE-004A-B9DB97B9762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5712" y="1881188"/>
            <a:ext cx="11226926" cy="4248149"/>
          </a:xfrm>
          <a:prstGeom prst="rect">
            <a:avLst/>
          </a:prstGeom>
        </p:spPr>
        <p:txBody>
          <a:bodyPr/>
          <a:lstStyle>
            <a:lvl2pPr>
              <a:defRPr>
                <a:latin typeface="+mn-lt"/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itle Text">
            <a:extLst>
              <a:ext uri="{FF2B5EF4-FFF2-40B4-BE49-F238E27FC236}">
                <a16:creationId xmlns:a16="http://schemas.microsoft.com/office/drawing/2014/main" id="{8C35932B-2D09-30A3-59A3-09F2F028C3E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85268" y="476252"/>
            <a:ext cx="11226361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 anchorCtr="0">
            <a:spAutoFit/>
          </a:bodyPr>
          <a:lstStyle>
            <a:lvl1pPr>
              <a:defRPr sz="36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506D74F3-F96A-5343-D977-61B7E96C65B0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488468" y="1008084"/>
            <a:ext cx="11226361" cy="46269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600" b="0">
                <a:solidFill>
                  <a:schemeClr val="bg2"/>
                </a:solidFill>
                <a:latin typeface="+mj-lt"/>
                <a:ea typeface="Klarheit Grotesk Book"/>
                <a:cs typeface="Klarheit Grotesk Book"/>
                <a:sym typeface="Klarheit Grotesk TRIAL Book"/>
              </a:defRPr>
            </a:lvl1pPr>
          </a:lstStyle>
          <a:p>
            <a:r>
              <a:rPr dirty="0"/>
              <a:t>Subhead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4FB2F7-1026-EFCE-1559-00F4FCF619CC}"/>
              </a:ext>
            </a:extLst>
          </p:cNvPr>
          <p:cNvGrpSpPr/>
          <p:nvPr userDrawn="1"/>
        </p:nvGrpSpPr>
        <p:grpSpPr>
          <a:xfrm>
            <a:off x="407776" y="6276817"/>
            <a:ext cx="3843580" cy="479912"/>
            <a:chOff x="407776" y="6276817"/>
            <a:chExt cx="3843580" cy="4799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C68F9C-0F54-68D0-5880-166646E5FE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644656">
              <a:off x="1797803" y="6276817"/>
              <a:ext cx="922149" cy="47991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02BC78-663C-C6FC-B96D-6C0D70E8E776}"/>
                </a:ext>
              </a:extLst>
            </p:cNvPr>
            <p:cNvSpPr txBox="1"/>
            <p:nvPr userDrawn="1"/>
          </p:nvSpPr>
          <p:spPr>
            <a:xfrm>
              <a:off x="407776" y="6338809"/>
              <a:ext cx="3843580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uFillTx/>
                  <a:latin typeface="+mj-lt"/>
                  <a:ea typeface="Helvetica Neue"/>
                  <a:cs typeface="Helvetica Neue"/>
                  <a:sym typeface="Helvetica Neue"/>
                </a:rPr>
                <a:t>We’re free to </a:t>
              </a: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uFillTx/>
                  <a:latin typeface="+mj-lt"/>
                  <a:ea typeface="Helvetica Neue"/>
                  <a:cs typeface="Helvetica Neue"/>
                  <a:sym typeface="Helvetica Neue"/>
                </a:rPr>
                <a:t>do more</a:t>
              </a: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529A04A5-4BB0-E844-2D62-29B13E17E7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1629" y="6271794"/>
            <a:ext cx="243416" cy="3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9651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10.png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85268" y="476250"/>
            <a:ext cx="11227369" cy="57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85269" y="1916114"/>
            <a:ext cx="11227369" cy="1861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E20AB5D-FDA5-C7D9-6771-8545A7BFCB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D4FD48D-3F9A-3847-A7AA-132E7AF3DA2E}" type="datetimeFigureOut">
              <a:rPr lang="en-US" smtClean="0"/>
              <a:pPr/>
              <a:t>6/7/2023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4157D-C8B7-D8F0-4329-E443B2948F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B35F37-1FAF-1CA9-CCEF-BFFAC3F7A3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7156245-0893-274E-8E10-02688EA7E3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05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718" r:id="rId5"/>
    <p:sldLayoutId id="2147483668" r:id="rId6"/>
    <p:sldLayoutId id="2147483667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727" r:id="rId15"/>
    <p:sldLayoutId id="2147483728" r:id="rId16"/>
    <p:sldLayoutId id="2147483730" r:id="rId17"/>
    <p:sldLayoutId id="2147483731" r:id="rId18"/>
  </p:sldLayoutIdLst>
  <p:transition spd="med"/>
  <p:hf sldNum="0" hdr="0" dt="0"/>
  <p:txStyles>
    <p:titleStyle>
      <a:lvl1pPr marL="0" marR="0" indent="0" algn="l" defTabSz="41270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bg2"/>
          </a:solidFill>
          <a:uFillTx/>
          <a:latin typeface="+mj-lt"/>
          <a:ea typeface="+mn-ea"/>
          <a:cs typeface="+mn-cs"/>
          <a:sym typeface="Klarheit Kurrent TRIAL Extrabold"/>
        </a:defRPr>
      </a:lvl1pPr>
      <a:lvl2pPr marL="0" marR="0" indent="228577" algn="l" defTabSz="41270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A316"/>
          </a:solidFill>
          <a:uFillTx/>
          <a:latin typeface="+mn-lt"/>
          <a:ea typeface="+mn-ea"/>
          <a:cs typeface="+mn-cs"/>
          <a:sym typeface="Klarheit Kurrent TRIAL Extrabold"/>
        </a:defRPr>
      </a:lvl2pPr>
      <a:lvl3pPr marL="0" marR="0" indent="457154" algn="l" defTabSz="41270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A316"/>
          </a:solidFill>
          <a:uFillTx/>
          <a:latin typeface="+mn-lt"/>
          <a:ea typeface="+mn-ea"/>
          <a:cs typeface="+mn-cs"/>
          <a:sym typeface="Klarheit Kurrent TRIAL Extrabold"/>
        </a:defRPr>
      </a:lvl3pPr>
      <a:lvl4pPr marL="0" marR="0" indent="685731" algn="l" defTabSz="41270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A316"/>
          </a:solidFill>
          <a:uFillTx/>
          <a:latin typeface="+mn-lt"/>
          <a:ea typeface="+mn-ea"/>
          <a:cs typeface="+mn-cs"/>
          <a:sym typeface="Klarheit Kurrent TRIAL Extrabold"/>
        </a:defRPr>
      </a:lvl4pPr>
      <a:lvl5pPr marL="0" marR="0" indent="914309" algn="l" defTabSz="41270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A316"/>
          </a:solidFill>
          <a:uFillTx/>
          <a:latin typeface="+mn-lt"/>
          <a:ea typeface="+mn-ea"/>
          <a:cs typeface="+mn-cs"/>
          <a:sym typeface="Klarheit Kurrent TRIAL Extrabold"/>
        </a:defRPr>
      </a:lvl5pPr>
      <a:lvl6pPr marL="0" marR="0" indent="1142886" algn="l" defTabSz="41270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A316"/>
          </a:solidFill>
          <a:uFillTx/>
          <a:latin typeface="+mn-lt"/>
          <a:ea typeface="+mn-ea"/>
          <a:cs typeface="+mn-cs"/>
          <a:sym typeface="Klarheit Kurrent TRIAL Extrabold"/>
        </a:defRPr>
      </a:lvl6pPr>
      <a:lvl7pPr marL="0" marR="0" indent="1371463" algn="l" defTabSz="41270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A316"/>
          </a:solidFill>
          <a:uFillTx/>
          <a:latin typeface="+mn-lt"/>
          <a:ea typeface="+mn-ea"/>
          <a:cs typeface="+mn-cs"/>
          <a:sym typeface="Klarheit Kurrent TRIAL Extrabold"/>
        </a:defRPr>
      </a:lvl7pPr>
      <a:lvl8pPr marL="0" marR="0" indent="1600040" algn="l" defTabSz="41270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A316"/>
          </a:solidFill>
          <a:uFillTx/>
          <a:latin typeface="+mn-lt"/>
          <a:ea typeface="+mn-ea"/>
          <a:cs typeface="+mn-cs"/>
          <a:sym typeface="Klarheit Kurrent TRIAL Extrabold"/>
        </a:defRPr>
      </a:lvl8pPr>
      <a:lvl9pPr marL="0" marR="0" indent="1828617" algn="l" defTabSz="41270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A316"/>
          </a:solidFill>
          <a:uFillTx/>
          <a:latin typeface="+mn-lt"/>
          <a:ea typeface="+mn-ea"/>
          <a:cs typeface="+mn-cs"/>
          <a:sym typeface="Klarheit Kurrent TRIAL Extrabold"/>
        </a:defRPr>
      </a:lvl9pPr>
    </p:titleStyle>
    <p:bodyStyle>
      <a:lvl1pPr marL="0" marR="0" indent="0" algn="l" defTabSz="41270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bg1"/>
          </a:solidFill>
          <a:uFillTx/>
          <a:latin typeface="+mn-lt"/>
          <a:ea typeface="+mn-ea"/>
          <a:cs typeface="+mn-cs"/>
          <a:sym typeface="Klarheit Kurrent TRIAL Extrabold"/>
        </a:defRPr>
      </a:lvl1pPr>
      <a:lvl2pPr marL="0" marR="0" indent="0" algn="l" defTabSz="41270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bg1"/>
          </a:solidFill>
          <a:uFillTx/>
          <a:latin typeface="+mn-lt"/>
          <a:ea typeface="+mn-ea"/>
          <a:cs typeface="+mn-cs"/>
          <a:sym typeface="Klarheit Kurrent TRIAL Extrabold"/>
        </a:defRPr>
      </a:lvl2pPr>
      <a:lvl3pPr marL="0" marR="0" indent="0" algn="l" defTabSz="41270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bg1"/>
          </a:solidFill>
          <a:uFillTx/>
          <a:latin typeface="+mn-lt"/>
          <a:ea typeface="+mn-ea"/>
          <a:cs typeface="+mn-cs"/>
          <a:sym typeface="Klarheit Kurrent TRIAL Extrabold"/>
        </a:defRPr>
      </a:lvl3pPr>
      <a:lvl4pPr marL="0" marR="0" indent="0" algn="l" defTabSz="41270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bg1"/>
          </a:solidFill>
          <a:uFillTx/>
          <a:latin typeface="+mn-lt"/>
          <a:ea typeface="+mn-ea"/>
          <a:cs typeface="+mn-cs"/>
          <a:sym typeface="Klarheit Kurrent TRIAL Extrabold"/>
        </a:defRPr>
      </a:lvl4pPr>
      <a:lvl5pPr marL="0" marR="0" indent="0" algn="l" defTabSz="41270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bg1"/>
          </a:solidFill>
          <a:uFillTx/>
          <a:latin typeface="+mn-lt"/>
          <a:ea typeface="+mn-ea"/>
          <a:cs typeface="+mn-cs"/>
          <a:sym typeface="Klarheit Kurrent TRIAL Extrabold"/>
        </a:defRPr>
      </a:lvl5pPr>
      <a:lvl6pPr marL="0" marR="0" indent="177782" algn="l" defTabSz="41270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Klarheit Kurrent TRIAL Extrabold"/>
        </a:defRPr>
      </a:lvl6pPr>
      <a:lvl7pPr marL="0" marR="0" indent="355564" algn="l" defTabSz="41270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Klarheit Kurrent TRIAL Extrabold"/>
        </a:defRPr>
      </a:lvl7pPr>
      <a:lvl8pPr marL="0" marR="0" indent="533347" algn="l" defTabSz="41270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Klarheit Kurrent TRIAL Extrabold"/>
        </a:defRPr>
      </a:lvl8pPr>
      <a:lvl9pPr marL="0" marR="0" indent="711129" algn="l" defTabSz="41270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Klarheit Kurrent TRIAL Extrabold"/>
        </a:defRPr>
      </a:lvl9pPr>
    </p:bodyStyle>
    <p:otherStyle>
      <a:lvl1pPr marL="0" marR="0" indent="0" algn="ctr" defTabSz="41270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577" algn="ctr" defTabSz="41270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154" algn="ctr" defTabSz="41270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731" algn="ctr" defTabSz="41270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309" algn="ctr" defTabSz="41270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2886" algn="ctr" defTabSz="41270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463" algn="ctr" defTabSz="41270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040" algn="ctr" defTabSz="41270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617" algn="ctr" defTabSz="41270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85">
          <p15:clr>
            <a:srgbClr val="F26B43"/>
          </p15:clr>
        </p15:guide>
        <p15:guide id="2" orient="horz" pos="663">
          <p15:clr>
            <a:srgbClr val="F26B43"/>
          </p15:clr>
        </p15:guide>
        <p15:guide id="3" orient="horz" pos="3861">
          <p15:clr>
            <a:srgbClr val="F26B43"/>
          </p15:clr>
        </p15:guide>
        <p15:guide id="4" orient="horz" pos="300">
          <p15:clr>
            <a:srgbClr val="F26B43"/>
          </p15:clr>
        </p15:guide>
        <p15:guide id="5" pos="302">
          <p15:clr>
            <a:srgbClr val="F26B43"/>
          </p15:clr>
        </p15:guide>
        <p15:guide id="6" pos="737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85268" y="476252"/>
            <a:ext cx="11190861" cy="576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 anchorCtr="0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85268" y="1916113"/>
            <a:ext cx="10414000" cy="1326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</a:t>
            </a:r>
            <a:r>
              <a:rPr lang="en-GB" dirty="0"/>
              <a:t>Level</a:t>
            </a:r>
            <a:r>
              <a:rPr dirty="0"/>
              <a:t>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D47414F-DC79-0B35-EAEC-124978098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A48BF41-7861-A14A-919F-1EC66C88ACC5}" type="datetimeFigureOut">
              <a:rPr lang="en-US" smtClean="0"/>
              <a:pPr/>
              <a:t>6/7/2023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042BA5-C107-C3BB-E829-D16437D40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F527AA4-5043-34D5-7DA1-2F8DC59CE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603619A-2D20-3945-AA97-5E3E4F14980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39BA2A2-72E7-EE90-76EF-B510E0685E8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711629" y="6271794"/>
            <a:ext cx="243416" cy="3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1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6" r:id="rId8"/>
    <p:sldLayoutId id="2147483687" r:id="rId9"/>
    <p:sldLayoutId id="2147483721" r:id="rId10"/>
    <p:sldLayoutId id="2147483722" r:id="rId11"/>
    <p:sldLayoutId id="2147483677" r:id="rId12"/>
    <p:sldLayoutId id="2147483720" r:id="rId13"/>
  </p:sldLayoutIdLst>
  <p:transition spd="med"/>
  <p:hf sldNum="0" hdr="0" dt="0"/>
  <p:txStyles>
    <p:titleStyle>
      <a:lvl1pPr marL="0" marR="0" indent="0" algn="l" defTabSz="41270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2"/>
          </a:solidFill>
          <a:uFillTx/>
          <a:latin typeface="+mj-lt"/>
          <a:ea typeface="+mn-ea"/>
          <a:cs typeface="+mn-cs"/>
          <a:sym typeface="Klarheit Kurrent TRIAL Extrabold"/>
        </a:defRPr>
      </a:lvl1pPr>
      <a:lvl2pPr marL="0" marR="0" indent="228577" algn="l" defTabSz="41270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A316"/>
          </a:solidFill>
          <a:uFillTx/>
          <a:latin typeface="+mn-lt"/>
          <a:ea typeface="+mn-ea"/>
          <a:cs typeface="+mn-cs"/>
          <a:sym typeface="Klarheit Kurrent TRIAL Extrabold"/>
        </a:defRPr>
      </a:lvl2pPr>
      <a:lvl3pPr marL="0" marR="0" indent="457154" algn="l" defTabSz="41270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A316"/>
          </a:solidFill>
          <a:uFillTx/>
          <a:latin typeface="+mn-lt"/>
          <a:ea typeface="+mn-ea"/>
          <a:cs typeface="+mn-cs"/>
          <a:sym typeface="Klarheit Kurrent TRIAL Extrabold"/>
        </a:defRPr>
      </a:lvl3pPr>
      <a:lvl4pPr marL="0" marR="0" indent="685731" algn="l" defTabSz="41270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A316"/>
          </a:solidFill>
          <a:uFillTx/>
          <a:latin typeface="+mn-lt"/>
          <a:ea typeface="+mn-ea"/>
          <a:cs typeface="+mn-cs"/>
          <a:sym typeface="Klarheit Kurrent TRIAL Extrabold"/>
        </a:defRPr>
      </a:lvl4pPr>
      <a:lvl5pPr marL="0" marR="0" indent="914309" algn="l" defTabSz="41270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A316"/>
          </a:solidFill>
          <a:uFillTx/>
          <a:latin typeface="+mn-lt"/>
          <a:ea typeface="+mn-ea"/>
          <a:cs typeface="+mn-cs"/>
          <a:sym typeface="Klarheit Kurrent TRIAL Extrabold"/>
        </a:defRPr>
      </a:lvl5pPr>
      <a:lvl6pPr marL="0" marR="0" indent="1142886" algn="l" defTabSz="41270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A316"/>
          </a:solidFill>
          <a:uFillTx/>
          <a:latin typeface="+mn-lt"/>
          <a:ea typeface="+mn-ea"/>
          <a:cs typeface="+mn-cs"/>
          <a:sym typeface="Klarheit Kurrent TRIAL Extrabold"/>
        </a:defRPr>
      </a:lvl6pPr>
      <a:lvl7pPr marL="0" marR="0" indent="1371463" algn="l" defTabSz="41270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A316"/>
          </a:solidFill>
          <a:uFillTx/>
          <a:latin typeface="+mn-lt"/>
          <a:ea typeface="+mn-ea"/>
          <a:cs typeface="+mn-cs"/>
          <a:sym typeface="Klarheit Kurrent TRIAL Extrabold"/>
        </a:defRPr>
      </a:lvl7pPr>
      <a:lvl8pPr marL="0" marR="0" indent="1600040" algn="l" defTabSz="41270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A316"/>
          </a:solidFill>
          <a:uFillTx/>
          <a:latin typeface="+mn-lt"/>
          <a:ea typeface="+mn-ea"/>
          <a:cs typeface="+mn-cs"/>
          <a:sym typeface="Klarheit Kurrent TRIAL Extrabold"/>
        </a:defRPr>
      </a:lvl8pPr>
      <a:lvl9pPr marL="0" marR="0" indent="1828617" algn="l" defTabSz="41270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A316"/>
          </a:solidFill>
          <a:uFillTx/>
          <a:latin typeface="+mn-lt"/>
          <a:ea typeface="+mn-ea"/>
          <a:cs typeface="+mn-cs"/>
          <a:sym typeface="Klarheit Kurrent TRIAL Extrabold"/>
        </a:defRPr>
      </a:lvl9pPr>
    </p:titleStyle>
    <p:bodyStyle>
      <a:lvl1pPr marL="0" marR="0" indent="0" algn="l" defTabSz="41270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Klarheit Kurrent TRIAL Extrabold"/>
        </a:defRPr>
      </a:lvl1pPr>
      <a:lvl2pPr marL="0" marR="0" indent="0" algn="l" defTabSz="41270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Klarheit Kurrent TRIAL Extrabold"/>
        </a:defRPr>
      </a:lvl2pPr>
      <a:lvl3pPr marL="0" marR="0" indent="0" algn="l" defTabSz="41270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Klarheit Kurrent TRIAL Extrabold"/>
        </a:defRPr>
      </a:lvl3pPr>
      <a:lvl4pPr marL="0" marR="0" indent="0" algn="l" defTabSz="41270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Klarheit Kurrent TRIAL Extrabold"/>
        </a:defRPr>
      </a:lvl4pPr>
      <a:lvl5pPr marL="0" marR="0" indent="0" algn="l" defTabSz="41270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Klarheit Kurrent TRIAL Extrabold"/>
        </a:defRPr>
      </a:lvl5pPr>
      <a:lvl6pPr marL="0" marR="0" indent="177782" algn="l" defTabSz="41270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Klarheit Kurrent TRIAL Extrabold"/>
        </a:defRPr>
      </a:lvl6pPr>
      <a:lvl7pPr marL="0" marR="0" indent="355564" algn="l" defTabSz="41270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Klarheit Kurrent TRIAL Extrabold"/>
        </a:defRPr>
      </a:lvl7pPr>
      <a:lvl8pPr marL="0" marR="0" indent="533347" algn="l" defTabSz="41270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Klarheit Kurrent TRIAL Extrabold"/>
        </a:defRPr>
      </a:lvl8pPr>
      <a:lvl9pPr marL="0" marR="0" indent="711129" algn="l" defTabSz="41270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Klarheit Kurrent TRIAL Extrabold"/>
        </a:defRPr>
      </a:lvl9pPr>
    </p:bodyStyle>
    <p:otherStyle>
      <a:lvl1pPr marL="0" marR="0" indent="0" algn="ctr" defTabSz="41270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577" algn="ctr" defTabSz="41270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154" algn="ctr" defTabSz="41270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731" algn="ctr" defTabSz="41270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309" algn="ctr" defTabSz="41270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2886" algn="ctr" defTabSz="41270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463" algn="ctr" defTabSz="41270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040" algn="ctr" defTabSz="41270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617" algn="ctr" defTabSz="41270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F26B43"/>
          </p15:clr>
        </p15:guide>
        <p15:guide id="2" orient="horz" pos="300">
          <p15:clr>
            <a:srgbClr val="F26B43"/>
          </p15:clr>
        </p15:guide>
        <p15:guide id="3" pos="7378">
          <p15:clr>
            <a:srgbClr val="F26B43"/>
          </p15:clr>
        </p15:guide>
        <p15:guide id="4" orient="horz" pos="618">
          <p15:clr>
            <a:srgbClr val="F26B43"/>
          </p15:clr>
        </p15:guide>
        <p15:guide id="5" orient="horz" pos="1207">
          <p15:clr>
            <a:srgbClr val="F26B43"/>
          </p15:clr>
        </p15:guide>
        <p15:guide id="6" orient="horz" pos="3861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85269" y="476251"/>
            <a:ext cx="11109965" cy="588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85269" y="1473752"/>
            <a:ext cx="10414000" cy="1326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1337EF-440B-3D4C-8B32-ECB5F70239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D6A6816-D6CC-E00C-472B-6E076A4D2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204EC998-BA7D-3A4D-9F05-48AA2A07DC21}" type="datetimeFigureOut">
              <a:rPr lang="en-US" smtClean="0"/>
              <a:pPr/>
              <a:t>6/7/2023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58CAFD-02A5-B6D2-39BA-23F2BD94B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1DABB3C-B71C-FE47-AE60-89D4D53823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26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</p:sldLayoutIdLst>
  <p:transition spd="med"/>
  <p:hf sldNum="0" hdr="0" dt="0"/>
  <p:txStyles>
    <p:titleStyle>
      <a:lvl1pPr marL="0" marR="0" indent="0" algn="l" defTabSz="41270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2"/>
          </a:solidFill>
          <a:uFillTx/>
          <a:latin typeface="+mj-lt"/>
          <a:ea typeface="+mn-ea"/>
          <a:cs typeface="+mn-cs"/>
          <a:sym typeface="Klarheit Kurrent TRIAL Extrabold"/>
        </a:defRPr>
      </a:lvl1pPr>
      <a:lvl2pPr marL="0" marR="0" indent="228577" algn="l" defTabSz="41270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A316"/>
          </a:solidFill>
          <a:uFillTx/>
          <a:latin typeface="+mn-lt"/>
          <a:ea typeface="+mn-ea"/>
          <a:cs typeface="+mn-cs"/>
          <a:sym typeface="Klarheit Kurrent TRIAL Extrabold"/>
        </a:defRPr>
      </a:lvl2pPr>
      <a:lvl3pPr marL="0" marR="0" indent="457154" algn="l" defTabSz="41270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A316"/>
          </a:solidFill>
          <a:uFillTx/>
          <a:latin typeface="+mn-lt"/>
          <a:ea typeface="+mn-ea"/>
          <a:cs typeface="+mn-cs"/>
          <a:sym typeface="Klarheit Kurrent TRIAL Extrabold"/>
        </a:defRPr>
      </a:lvl3pPr>
      <a:lvl4pPr marL="0" marR="0" indent="685731" algn="l" defTabSz="41270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A316"/>
          </a:solidFill>
          <a:uFillTx/>
          <a:latin typeface="+mn-lt"/>
          <a:ea typeface="+mn-ea"/>
          <a:cs typeface="+mn-cs"/>
          <a:sym typeface="Klarheit Kurrent TRIAL Extrabold"/>
        </a:defRPr>
      </a:lvl4pPr>
      <a:lvl5pPr marL="0" marR="0" indent="914309" algn="l" defTabSz="41270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A316"/>
          </a:solidFill>
          <a:uFillTx/>
          <a:latin typeface="+mn-lt"/>
          <a:ea typeface="+mn-ea"/>
          <a:cs typeface="+mn-cs"/>
          <a:sym typeface="Klarheit Kurrent TRIAL Extrabold"/>
        </a:defRPr>
      </a:lvl5pPr>
      <a:lvl6pPr marL="0" marR="0" indent="1142886" algn="l" defTabSz="41270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A316"/>
          </a:solidFill>
          <a:uFillTx/>
          <a:latin typeface="+mn-lt"/>
          <a:ea typeface="+mn-ea"/>
          <a:cs typeface="+mn-cs"/>
          <a:sym typeface="Klarheit Kurrent TRIAL Extrabold"/>
        </a:defRPr>
      </a:lvl6pPr>
      <a:lvl7pPr marL="0" marR="0" indent="1371463" algn="l" defTabSz="41270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A316"/>
          </a:solidFill>
          <a:uFillTx/>
          <a:latin typeface="+mn-lt"/>
          <a:ea typeface="+mn-ea"/>
          <a:cs typeface="+mn-cs"/>
          <a:sym typeface="Klarheit Kurrent TRIAL Extrabold"/>
        </a:defRPr>
      </a:lvl7pPr>
      <a:lvl8pPr marL="0" marR="0" indent="1600040" algn="l" defTabSz="41270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A316"/>
          </a:solidFill>
          <a:uFillTx/>
          <a:latin typeface="+mn-lt"/>
          <a:ea typeface="+mn-ea"/>
          <a:cs typeface="+mn-cs"/>
          <a:sym typeface="Klarheit Kurrent TRIAL Extrabold"/>
        </a:defRPr>
      </a:lvl8pPr>
      <a:lvl9pPr marL="0" marR="0" indent="1828617" algn="l" defTabSz="41270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A316"/>
          </a:solidFill>
          <a:uFillTx/>
          <a:latin typeface="+mn-lt"/>
          <a:ea typeface="+mn-ea"/>
          <a:cs typeface="+mn-cs"/>
          <a:sym typeface="Klarheit Kurrent TRIAL Extrabold"/>
        </a:defRPr>
      </a:lvl9pPr>
    </p:titleStyle>
    <p:bodyStyle>
      <a:lvl1pPr marL="0" marR="0" indent="0" algn="l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accent2"/>
          </a:solidFill>
          <a:uFillTx/>
          <a:latin typeface="+mn-lt"/>
          <a:ea typeface="+mn-ea"/>
          <a:cs typeface="+mn-cs"/>
          <a:sym typeface="Klarheit Kurrent TRIAL Extrabold"/>
        </a:defRPr>
      </a:lvl1pPr>
      <a:lvl2pPr marL="0" marR="0" indent="0" algn="l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accent2"/>
          </a:solidFill>
          <a:uFillTx/>
          <a:latin typeface="+mn-lt"/>
          <a:ea typeface="+mn-ea"/>
          <a:cs typeface="+mn-cs"/>
          <a:sym typeface="Klarheit Kurrent TRIAL Extrabold"/>
        </a:defRPr>
      </a:lvl2pPr>
      <a:lvl3pPr marL="0" marR="0" indent="0" algn="l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accent2"/>
          </a:solidFill>
          <a:uFillTx/>
          <a:latin typeface="+mn-lt"/>
          <a:ea typeface="+mn-ea"/>
          <a:cs typeface="+mn-cs"/>
          <a:sym typeface="Klarheit Kurrent TRIAL Extrabold"/>
        </a:defRPr>
      </a:lvl3pPr>
      <a:lvl4pPr marL="0" marR="0" indent="0" algn="l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accent2"/>
          </a:solidFill>
          <a:uFillTx/>
          <a:latin typeface="+mn-lt"/>
          <a:ea typeface="+mn-ea"/>
          <a:cs typeface="+mn-cs"/>
          <a:sym typeface="Klarheit Kurrent TRIAL Extrabold"/>
        </a:defRPr>
      </a:lvl4pPr>
      <a:lvl5pPr marL="0" marR="0" indent="0" algn="l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accent2"/>
          </a:solidFill>
          <a:uFillTx/>
          <a:latin typeface="+mn-lt"/>
          <a:ea typeface="+mn-ea"/>
          <a:cs typeface="+mn-cs"/>
          <a:sym typeface="Klarheit Kurrent TRIAL Extrabold"/>
        </a:defRPr>
      </a:lvl5pPr>
      <a:lvl6pPr marL="0" marR="0" indent="177782" algn="l" defTabSz="41270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Klarheit Kurrent TRIAL Extrabold"/>
        </a:defRPr>
      </a:lvl6pPr>
      <a:lvl7pPr marL="0" marR="0" indent="355564" algn="l" defTabSz="41270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Klarheit Kurrent TRIAL Extrabold"/>
        </a:defRPr>
      </a:lvl7pPr>
      <a:lvl8pPr marL="0" marR="0" indent="533347" algn="l" defTabSz="41270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Klarheit Kurrent TRIAL Extrabold"/>
        </a:defRPr>
      </a:lvl8pPr>
      <a:lvl9pPr marL="0" marR="0" indent="711129" algn="l" defTabSz="41270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Klarheit Kurrent TRIAL Extrabold"/>
        </a:defRPr>
      </a:lvl9pPr>
    </p:bodyStyle>
    <p:otherStyle>
      <a:lvl1pPr marL="0" marR="0" indent="0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577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154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731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309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2886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463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040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617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F26B43"/>
          </p15:clr>
        </p15:guide>
        <p15:guide id="2" pos="7378">
          <p15:clr>
            <a:srgbClr val="F26B43"/>
          </p15:clr>
        </p15:guide>
        <p15:guide id="3" orient="horz" pos="1207">
          <p15:clr>
            <a:srgbClr val="F26B43"/>
          </p15:clr>
        </p15:guide>
        <p15:guide id="4" orient="horz" pos="3861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3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D04F8-A9FC-278D-5AE7-E3D847BC6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78" y="1846332"/>
            <a:ext cx="11227370" cy="693523"/>
          </a:xfrm>
        </p:spPr>
        <p:txBody>
          <a:bodyPr/>
          <a:lstStyle/>
          <a:p>
            <a:r>
              <a:rPr lang="en-US" sz="4800" dirty="0">
                <a:latin typeface="Arial"/>
                <a:cs typeface="Arial"/>
              </a:rPr>
              <a:t>Academic Writing for Socia</a:t>
            </a:r>
            <a:r>
              <a:rPr lang="en-US" dirty="0">
                <a:latin typeface="Arial"/>
                <a:cs typeface="Arial"/>
              </a:rPr>
              <a:t>l </a:t>
            </a:r>
            <a:r>
              <a:rPr lang="en-US" sz="4800" dirty="0">
                <a:latin typeface="Arial"/>
                <a:cs typeface="Arial"/>
              </a:rPr>
              <a:t>Good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7276EB-E7C5-AA8D-02F3-BA36AC9D9260}"/>
              </a:ext>
            </a:extLst>
          </p:cNvPr>
          <p:cNvSpPr txBox="1"/>
          <p:nvPr/>
        </p:nvSpPr>
        <p:spPr>
          <a:xfrm>
            <a:off x="4650154" y="3768189"/>
            <a:ext cx="6682153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  <a:latin typeface="+mn-lt"/>
                <a:cs typeface="Arial"/>
              </a:rPr>
              <a:t>Janet Salmons, Ph.D.</a:t>
            </a:r>
          </a:p>
          <a:p>
            <a:r>
              <a:rPr lang="en-GB" sz="2000" dirty="0">
                <a:solidFill>
                  <a:schemeClr val="bg1"/>
                </a:solidFill>
                <a:latin typeface="+mn-lt"/>
                <a:cs typeface="Arial"/>
              </a:rPr>
              <a:t>Research Community Manager, SAGE Methodspace</a:t>
            </a:r>
          </a:p>
          <a:p>
            <a:endParaRPr lang="en-GB" sz="2000" dirty="0">
              <a:solidFill>
                <a:schemeClr val="bg1"/>
              </a:solidFill>
              <a:cs typeface="Arial"/>
            </a:endParaRPr>
          </a:p>
          <a:p>
            <a:endParaRPr lang="en-GB" sz="2000" dirty="0">
              <a:solidFill>
                <a:schemeClr val="bg1"/>
              </a:solidFill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386147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1F8A9-5FE0-97F7-0698-D0FDE4E8D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076" y="1088993"/>
            <a:ext cx="8309562" cy="576263"/>
          </a:xfrm>
        </p:spPr>
        <p:txBody>
          <a:bodyPr/>
          <a:lstStyle/>
          <a:p>
            <a:r>
              <a:rPr lang="en-US" dirty="0"/>
              <a:t>Types of academic writing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AC70D8D-ADF2-F695-1E29-B519B5844A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7451314"/>
              </p:ext>
            </p:extLst>
          </p:nvPr>
        </p:nvGraphicFramePr>
        <p:xfrm>
          <a:off x="485775" y="1916112"/>
          <a:ext cx="11226800" cy="4673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855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EFB16-146E-D74C-B66F-7500EA3CE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92" y="697358"/>
            <a:ext cx="10972800" cy="7797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About </a:t>
            </a:r>
            <a:br>
              <a:rPr lang="en-GB" b="1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Methodspace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12A974E-FAA8-AE4C-81BF-131172D62D6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863788" y="1882200"/>
            <a:ext cx="7386638" cy="4154983"/>
          </a:xfrm>
        </p:spPr>
      </p:pic>
    </p:spTree>
    <p:extLst>
      <p:ext uri="{BB962C8B-B14F-4D97-AF65-F5344CB8AC3E}">
        <p14:creationId xmlns:p14="http://schemas.microsoft.com/office/powerpoint/2010/main" val="2786317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B53DB-E417-FF91-F089-41360BA95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for Methodspace</a:t>
            </a:r>
          </a:p>
        </p:txBody>
      </p:sp>
      <p:pic>
        <p:nvPicPr>
          <p:cNvPr id="6" name="Content Placeholder 5" descr="A person holding a globe">
            <a:extLst>
              <a:ext uri="{FF2B5EF4-FFF2-40B4-BE49-F238E27FC236}">
                <a16:creationId xmlns:a16="http://schemas.microsoft.com/office/drawing/2014/main" id="{2C6A5178-D52D-ECA3-4042-9AF1BF481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7883" y="2449902"/>
            <a:ext cx="5439319" cy="3233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97DB11-407A-CA36-277F-5A109997E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D567D-3D5C-6C8F-B263-05E095F711DD}"/>
              </a:ext>
            </a:extLst>
          </p:cNvPr>
          <p:cNvSpPr txBox="1"/>
          <p:nvPr/>
        </p:nvSpPr>
        <p:spPr>
          <a:xfrm>
            <a:off x="988541" y="2133642"/>
            <a:ext cx="5647038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Friendly tone</a:t>
            </a: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Personal style, can be first person</a:t>
            </a: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Tell the research story</a:t>
            </a: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Useful to global readers who are in a wide range of academic, government or agency, or independent roles.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46152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47599-6C21-4C79-9D09-8B642F8E8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72" y="3157005"/>
            <a:ext cx="9603275" cy="1049235"/>
          </a:xfrm>
        </p:spPr>
        <p:txBody>
          <a:bodyPr>
            <a:normAutofit/>
          </a:bodyPr>
          <a:lstStyle/>
          <a:p>
            <a:r>
              <a:rPr lang="en-US" sz="6600" dirty="0"/>
              <a:t>Q &amp; 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BD31D-C52F-4929-9663-C6B384EE6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533" y="381000"/>
            <a:ext cx="4562475" cy="609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75471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A96349-74B4-50BC-EDFB-D530A40C6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492" y="3281765"/>
            <a:ext cx="5476532" cy="125095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07D8C1DE-4E98-4D21-7C30-89AB77817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491307"/>
            <a:ext cx="11227370" cy="1875385"/>
          </a:xfrm>
        </p:spPr>
        <p:txBody>
          <a:bodyPr/>
          <a:lstStyle/>
          <a:p>
            <a:r>
              <a:rPr lang="en-US" sz="7200" dirty="0"/>
              <a:t>Independence</a:t>
            </a:r>
            <a:br>
              <a:rPr lang="en-US" sz="7200" dirty="0"/>
            </a:br>
            <a:r>
              <a:rPr lang="en-US" sz="7200" dirty="0">
                <a:solidFill>
                  <a:schemeClr val="accent2"/>
                </a:solidFill>
              </a:rPr>
              <a:t>with impact</a:t>
            </a:r>
          </a:p>
        </p:txBody>
      </p:sp>
    </p:spTree>
    <p:extLst>
      <p:ext uri="{BB962C8B-B14F-4D97-AF65-F5344CB8AC3E}">
        <p14:creationId xmlns:p14="http://schemas.microsoft.com/office/powerpoint/2010/main" val="271186240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A3B42F0-E84A-36BF-1ED3-9DBD54E1FD7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8954" y="1973990"/>
            <a:ext cx="11233150" cy="822325"/>
          </a:xfrm>
        </p:spPr>
        <p:txBody>
          <a:bodyPr lIns="91440" tIns="45720" rIns="91440" bIns="45720">
            <a:normAutofit fontScale="25000" lnSpcReduction="20000"/>
          </a:bodyPr>
          <a:lstStyle/>
          <a:p>
            <a:pPr>
              <a:spcAft>
                <a:spcPts val="600"/>
              </a:spcAft>
            </a:pPr>
            <a:r>
              <a:rPr lang="en-US" sz="12800" dirty="0"/>
              <a:t>Research Methods Community Manager</a:t>
            </a:r>
            <a:br>
              <a:rPr lang="en-US" sz="12800" dirty="0"/>
            </a:br>
            <a:r>
              <a:rPr lang="en-US" sz="12800" dirty="0"/>
              <a:t>for SAGE Methodspace</a:t>
            </a:r>
            <a:br>
              <a:rPr lang="en-US" sz="12800" dirty="0"/>
            </a:br>
            <a:endParaRPr lang="en-US" sz="12800" dirty="0"/>
          </a:p>
          <a:p>
            <a:pPr>
              <a:spcAft>
                <a:spcPts val="600"/>
              </a:spcAft>
            </a:pPr>
            <a:r>
              <a:rPr lang="en-US" sz="12800" dirty="0"/>
              <a:t>Author of </a:t>
            </a:r>
            <a:r>
              <a:rPr lang="en-US" sz="12800" i="1" dirty="0"/>
              <a:t>Doing Qualitative Research Online</a:t>
            </a:r>
          </a:p>
          <a:p>
            <a:pPr>
              <a:spcAft>
                <a:spcPts val="600"/>
              </a:spcAft>
            </a:pPr>
            <a:endParaRPr lang="en-US" i="1" dirty="0"/>
          </a:p>
          <a:p>
            <a:pPr>
              <a:spcAft>
                <a:spcPts val="600"/>
              </a:spcAft>
            </a:pPr>
            <a:br>
              <a:rPr lang="en-US" dirty="0"/>
            </a:b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C0D2A1E-F08B-28FA-6465-66974A461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2109">
            <a:off x="8616146" y="1585381"/>
            <a:ext cx="2767245" cy="3911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0868002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5D29-711A-728B-3763-C3167465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57" y="2151136"/>
            <a:ext cx="4345459" cy="779700"/>
          </a:xfrm>
        </p:spPr>
        <p:txBody>
          <a:bodyPr>
            <a:noAutofit/>
          </a:bodyPr>
          <a:lstStyle/>
          <a:p>
            <a:r>
              <a:rPr lang="en-US" sz="6000" dirty="0"/>
              <a:t>You can </a:t>
            </a:r>
            <a:br>
              <a:rPr lang="en-US" sz="6000" dirty="0"/>
            </a:br>
            <a:r>
              <a:rPr lang="en-US" sz="6000" dirty="0"/>
              <a:t>do good</a:t>
            </a:r>
            <a:br>
              <a:rPr lang="en-US" sz="6000" dirty="0"/>
            </a:br>
            <a:r>
              <a:rPr lang="en-US" sz="6000" dirty="0"/>
              <a:t>and </a:t>
            </a:r>
            <a:br>
              <a:rPr lang="en-US" sz="6000" dirty="0"/>
            </a:br>
            <a:r>
              <a:rPr lang="en-US" sz="6000" dirty="0"/>
              <a:t>do well!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A8AC7A-36A5-303D-8D03-8D0584CB2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655" y="347789"/>
            <a:ext cx="7657070" cy="616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44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DB1821-A8A9-4EC9-A9B7-DE900FA75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719" y="804163"/>
            <a:ext cx="10310134" cy="1056319"/>
          </a:xfrm>
        </p:spPr>
        <p:txBody>
          <a:bodyPr/>
          <a:lstStyle/>
          <a:p>
            <a:r>
              <a:rPr lang="en-US" dirty="0"/>
              <a:t>Key Terms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DB062-7440-4C2B-9B56-4683B742E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019549"/>
            <a:ext cx="5177943" cy="801943"/>
          </a:xfrm>
        </p:spPr>
        <p:txBody>
          <a:bodyPr/>
          <a:lstStyle/>
          <a:p>
            <a:r>
              <a:rPr lang="en-US" dirty="0"/>
              <a:t>Academic Writing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C41CB-EBE3-4749-8A02-10A1B8D33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2800" y="2824269"/>
            <a:ext cx="5279543" cy="2644457"/>
          </a:xfrm>
        </p:spPr>
        <p:txBody>
          <a:bodyPr>
            <a:noAutofit/>
          </a:bodyPr>
          <a:lstStyle/>
          <a:p>
            <a:r>
              <a:rPr lang="en-US" sz="2800" dirty="0"/>
              <a:t>Writing that is grounded in empirical research and theory for audiences that include scholars, students, as well policy-makers, organizational leaders, and the public.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9379906-8F82-4315-85E2-4575871E92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Social good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529275-D4DE-4AD5-BDA8-D67F65DBE1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2362" y="2852650"/>
            <a:ext cx="4645152" cy="1429455"/>
          </a:xfrm>
        </p:spPr>
        <p:txBody>
          <a:bodyPr>
            <a:noAutofit/>
          </a:bodyPr>
          <a:lstStyle/>
          <a:p>
            <a:r>
              <a:rPr lang="en-US" sz="2800" dirty="0"/>
              <a:t>Writing that supports change to improve well-being of people in our communities or around the world.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355607-D4E5-4C29-97BA-8915175C8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830" y="126589"/>
            <a:ext cx="2041385" cy="15608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67785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4213E1-1E6A-4ED5-A466-860EBBA7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25880"/>
            <a:ext cx="9603275" cy="52787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Use academic writing to inform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F31AE6-4485-42DF-8A1A-4FF03A260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9477" y="2144821"/>
            <a:ext cx="7759707" cy="3227279"/>
          </a:xfrm>
          <a:ln>
            <a:solidFill>
              <a:schemeClr val="accent3">
                <a:lumMod val="40000"/>
                <a:lumOff val="6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B39713-AD4C-4BC4-8797-FB430BA16FB1}"/>
              </a:ext>
            </a:extLst>
          </p:cNvPr>
          <p:cNvSpPr txBox="1"/>
          <p:nvPr/>
        </p:nvSpPr>
        <p:spPr>
          <a:xfrm>
            <a:off x="566080" y="2577524"/>
            <a:ext cx="29146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Who is your target audience and how can you reach them?</a:t>
            </a:r>
          </a:p>
        </p:txBody>
      </p:sp>
    </p:spTree>
    <p:extLst>
      <p:ext uri="{BB962C8B-B14F-4D97-AF65-F5344CB8AC3E}">
        <p14:creationId xmlns:p14="http://schemas.microsoft.com/office/powerpoint/2010/main" val="315784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4213E1-1E6A-4ED5-A466-860EBBA7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25880"/>
            <a:ext cx="9603275" cy="52787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Use academic writing to organize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B39713-AD4C-4BC4-8797-FB430BA16FB1}"/>
              </a:ext>
            </a:extLst>
          </p:cNvPr>
          <p:cNvSpPr txBox="1"/>
          <p:nvPr/>
        </p:nvSpPr>
        <p:spPr>
          <a:xfrm>
            <a:off x="742950" y="2627627"/>
            <a:ext cx="29146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Who do you need to bring together to get things done?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F3A1D9-13CC-426A-95BA-C08725E6F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182" y="2471231"/>
            <a:ext cx="7551868" cy="2674620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7892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4213E1-1E6A-4ED5-A466-860EBBA7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25880"/>
            <a:ext cx="9603275" cy="52787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Use academic writing to advocate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B39713-AD4C-4BC4-8797-FB430BA16FB1}"/>
              </a:ext>
            </a:extLst>
          </p:cNvPr>
          <p:cNvSpPr txBox="1"/>
          <p:nvPr/>
        </p:nvSpPr>
        <p:spPr>
          <a:xfrm>
            <a:off x="7934392" y="2460543"/>
            <a:ext cx="32098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can you use research findings to advocate for change?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73270C-5904-438A-8150-EB91AE1C3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80756"/>
            <a:ext cx="7228030" cy="2914118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9395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4213E1-1E6A-4ED5-A466-860EBBA7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25880"/>
            <a:ext cx="9603275" cy="52787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Use academic writing to support new directions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B39713-AD4C-4BC4-8797-FB430BA16FB1}"/>
              </a:ext>
            </a:extLst>
          </p:cNvPr>
          <p:cNvSpPr txBox="1"/>
          <p:nvPr/>
        </p:nvSpPr>
        <p:spPr>
          <a:xfrm>
            <a:off x="7614352" y="2483403"/>
            <a:ext cx="32098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can you use research findings to validate specific proposals?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A3E74-A44E-453B-AFD4-7472CAEE6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91" y="2402017"/>
            <a:ext cx="6202403" cy="260223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7363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02D7EF-F84E-4FEF-BE89-9CAFEBDDB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6580" y="686957"/>
            <a:ext cx="11578840" cy="5850282"/>
          </a:xfrm>
        </p:spPr>
      </p:pic>
    </p:spTree>
    <p:extLst>
      <p:ext uri="{BB962C8B-B14F-4D97-AF65-F5344CB8AC3E}">
        <p14:creationId xmlns:p14="http://schemas.microsoft.com/office/powerpoint/2010/main" val="894834099"/>
      </p:ext>
    </p:extLst>
  </p:cSld>
  <p:clrMapOvr>
    <a:masterClrMapping/>
  </p:clrMapOvr>
</p:sld>
</file>

<file path=ppt/theme/theme1.xml><?xml version="1.0" encoding="utf-8"?>
<a:theme xmlns:a="http://schemas.openxmlformats.org/drawingml/2006/main" name="Blue background">
  <a:themeElements>
    <a:clrScheme name="Sage">
      <a:dk1>
        <a:srgbClr val="000000"/>
      </a:dk1>
      <a:lt1>
        <a:srgbClr val="FFFFFF"/>
      </a:lt1>
      <a:dk2>
        <a:srgbClr val="348AF7"/>
      </a:dk2>
      <a:lt2>
        <a:srgbClr val="D9EEFF"/>
      </a:lt2>
      <a:accent1>
        <a:srgbClr val="00CCC5"/>
      </a:accent1>
      <a:accent2>
        <a:srgbClr val="001A69"/>
      </a:accent2>
      <a:accent3>
        <a:srgbClr val="348AF7"/>
      </a:accent3>
      <a:accent4>
        <a:srgbClr val="133296"/>
      </a:accent4>
      <a:accent5>
        <a:srgbClr val="6395DC"/>
      </a:accent5>
      <a:accent6>
        <a:srgbClr val="08A2AE"/>
      </a:accent6>
      <a:hlink>
        <a:srgbClr val="08C9C3"/>
      </a:hlink>
      <a:folHlink>
        <a:srgbClr val="001A69"/>
      </a:folHlink>
    </a:clrScheme>
    <a:fontScheme name="Sage Peak">
      <a:majorFont>
        <a:latin typeface="Sage Peak Bold"/>
        <a:ea typeface="Sage Peak Bold"/>
        <a:cs typeface="Sage Peak Bold"/>
      </a:majorFont>
      <a:minorFont>
        <a:latin typeface="Sage Peak Medium"/>
        <a:ea typeface="Sage Peak Medium"/>
        <a:cs typeface="Sage Peak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16000" tIns="216000" rIns="216000" bIns="2160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 dirty="0" err="1" smtClean="0">
            <a:ln>
              <a:noFill/>
            </a:ln>
            <a:solidFill>
              <a:schemeClr val="tx1"/>
            </a:solidFill>
            <a:effectLst/>
            <a:uFillTx/>
            <a:latin typeface="+mn-lt"/>
            <a:ea typeface="Helvetica Neue Medium"/>
            <a:cs typeface="Helvetica Neue Medium"/>
            <a:sym typeface="Helvetica Neue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chemeClr val="tx2"/>
          </a:buClr>
          <a:buSzTx/>
          <a:buFont typeface="Arial" panose="020B0604020202020204" pitchFamily="34" charset="0"/>
          <a:buNone/>
          <a:tabLst/>
          <a:defRPr kumimoji="0" sz="2400" b="0" i="0" u="none" strike="noStrike" cap="none" spc="0" normalizeH="0" baseline="0" dirty="0" err="1" smtClean="0">
            <a:ln>
              <a:noFill/>
            </a:ln>
            <a:solidFill>
              <a:schemeClr val="bg1"/>
            </a:solidFill>
            <a:effectLst/>
            <a:uFillTx/>
            <a:latin typeface="+mn-lt"/>
            <a:ea typeface="Helvetica Neue"/>
            <a:cs typeface="Helvetica Neue"/>
            <a:sym typeface="Helvetica Neue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Sage PPT Template_Standard.potx" id="{0D1363B8-D620-48BB-B3E2-B48435DAB9DA}" vid="{E9F9C830-9E55-40B3-B43E-11915EF6D17F}"/>
    </a:ext>
  </a:extLst>
</a:theme>
</file>

<file path=ppt/theme/theme2.xml><?xml version="1.0" encoding="utf-8"?>
<a:theme xmlns:a="http://schemas.openxmlformats.org/drawingml/2006/main" name="White background">
  <a:themeElements>
    <a:clrScheme name="Sage">
      <a:dk1>
        <a:srgbClr val="000000"/>
      </a:dk1>
      <a:lt1>
        <a:srgbClr val="FFFFFF"/>
      </a:lt1>
      <a:dk2>
        <a:srgbClr val="348AF7"/>
      </a:dk2>
      <a:lt2>
        <a:srgbClr val="D9EEFF"/>
      </a:lt2>
      <a:accent1>
        <a:srgbClr val="00CCC5"/>
      </a:accent1>
      <a:accent2>
        <a:srgbClr val="001A69"/>
      </a:accent2>
      <a:accent3>
        <a:srgbClr val="348AF7"/>
      </a:accent3>
      <a:accent4>
        <a:srgbClr val="133296"/>
      </a:accent4>
      <a:accent5>
        <a:srgbClr val="6395DC"/>
      </a:accent5>
      <a:accent6>
        <a:srgbClr val="08A2AE"/>
      </a:accent6>
      <a:hlink>
        <a:srgbClr val="08C9C3"/>
      </a:hlink>
      <a:folHlink>
        <a:srgbClr val="001A69"/>
      </a:folHlink>
    </a:clrScheme>
    <a:fontScheme name="Sage Peak">
      <a:majorFont>
        <a:latin typeface="Sage Peak Bold"/>
        <a:ea typeface="Sage Peak Bold"/>
        <a:cs typeface="Sage Peak Bold"/>
      </a:majorFont>
      <a:minorFont>
        <a:latin typeface="Sage Peak Medium"/>
        <a:ea typeface="Sage Peak Medium"/>
        <a:cs typeface="Sage Peak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16000" tIns="216000" rIns="216000" bIns="2160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 dirty="0" smtClean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Helvetica Neue Medium"/>
            <a:cs typeface="Helvetica Neue Medium"/>
            <a:sym typeface="Helvetica Neue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chemeClr val="tx2"/>
          </a:buClr>
          <a:buSzTx/>
          <a:buFont typeface="Arial" panose="020B0604020202020204" pitchFamily="34" charset="0"/>
          <a:buNone/>
          <a:tabLst/>
          <a:defRPr kumimoji="0" sz="2400" b="0" i="0" u="none" strike="noStrike" cap="none" spc="0" normalizeH="0" baseline="0" dirty="0" err="1" smtClean="0">
            <a:ln>
              <a:noFill/>
            </a:ln>
            <a:solidFill>
              <a:schemeClr val="tx1">
                <a:lumMod val="50000"/>
              </a:schemeClr>
            </a:solidFill>
            <a:effectLst/>
            <a:uFillTx/>
            <a:latin typeface="+mn-lt"/>
            <a:ea typeface="Helvetica Neue"/>
            <a:cs typeface="Helvetica Neue"/>
            <a:sym typeface="Helvetica Neue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Sage PPT Template_Standard.potx" id="{0D1363B8-D620-48BB-B3E2-B48435DAB9DA}" vid="{60BCC9DE-E71B-4F67-AAB4-1CBE8E451AED}"/>
    </a:ext>
  </a:extLst>
</a:theme>
</file>

<file path=ppt/theme/theme3.xml><?xml version="1.0" encoding="utf-8"?>
<a:theme xmlns:a="http://schemas.openxmlformats.org/drawingml/2006/main" name="Light blue background ">
  <a:themeElements>
    <a:clrScheme name="Sage">
      <a:dk1>
        <a:srgbClr val="000000"/>
      </a:dk1>
      <a:lt1>
        <a:srgbClr val="FFFFFF"/>
      </a:lt1>
      <a:dk2>
        <a:srgbClr val="348AF7"/>
      </a:dk2>
      <a:lt2>
        <a:srgbClr val="D9EEFF"/>
      </a:lt2>
      <a:accent1>
        <a:srgbClr val="00CCC5"/>
      </a:accent1>
      <a:accent2>
        <a:srgbClr val="001A69"/>
      </a:accent2>
      <a:accent3>
        <a:srgbClr val="348AF7"/>
      </a:accent3>
      <a:accent4>
        <a:srgbClr val="133296"/>
      </a:accent4>
      <a:accent5>
        <a:srgbClr val="6395DC"/>
      </a:accent5>
      <a:accent6>
        <a:srgbClr val="08A2AE"/>
      </a:accent6>
      <a:hlink>
        <a:srgbClr val="08C9C3"/>
      </a:hlink>
      <a:folHlink>
        <a:srgbClr val="001A69"/>
      </a:folHlink>
    </a:clrScheme>
    <a:fontScheme name="Sage Peak">
      <a:majorFont>
        <a:latin typeface="Sage Peak Bold"/>
        <a:ea typeface="Sage Peak Bold"/>
        <a:cs typeface="Sage Peak Bold"/>
      </a:majorFont>
      <a:minorFont>
        <a:latin typeface="Sage Peak Medium"/>
        <a:ea typeface="Sage Peak Medium"/>
        <a:cs typeface="Sage Peak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16000" tIns="216000" rIns="216000" bIns="2160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 dirty="0" smtClean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Helvetica Neue Medium"/>
            <a:cs typeface="Helvetica Neue Medium"/>
            <a:sym typeface="Helvetica Neue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chemeClr val="tx2"/>
          </a:buClr>
          <a:buSzTx/>
          <a:buFont typeface="Arial" panose="020B0604020202020204" pitchFamily="34" charset="0"/>
          <a:buNone/>
          <a:tabLst/>
          <a:defRPr kumimoji="0" sz="2400" b="0" i="0" u="none" strike="noStrike" cap="none" spc="0" normalizeH="0" baseline="0" dirty="0" err="1" smtClean="0">
            <a:ln>
              <a:noFill/>
            </a:ln>
            <a:solidFill>
              <a:schemeClr val="tx1">
                <a:lumMod val="50000"/>
              </a:schemeClr>
            </a:solidFill>
            <a:effectLst/>
            <a:uFillTx/>
            <a:latin typeface="+mn-lt"/>
            <a:ea typeface="Helvetica Neue"/>
            <a:cs typeface="Helvetica Neue"/>
            <a:sym typeface="Helvetica Neue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Sage PPT Template_Standard.potx" id="{0D1363B8-D620-48BB-B3E2-B48435DAB9DA}" vid="{7BE2A22C-5697-4F3D-9AFF-BC748CA4BC1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9CEEFF-D25A-497A-848E-0CD83765EFD2}"/>
</file>

<file path=customXml/itemProps2.xml><?xml version="1.0" encoding="utf-8"?>
<ds:datastoreItem xmlns:ds="http://schemas.openxmlformats.org/officeDocument/2006/customXml" ds:itemID="{63F792FE-D629-4B01-9495-ED697E0F47CB}">
  <ds:schemaRefs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281889c5-e248-47c6-9d8e-6fde0070200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AD05157-93AB-4BA3-9BF5-0D69F86C66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</TotalTime>
  <Words>224</Words>
  <Application>Microsoft Office PowerPoint</Application>
  <PresentationFormat>Widescreen</PresentationFormat>
  <Paragraphs>39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Sage Peak Bold</vt:lpstr>
      <vt:lpstr>Arial</vt:lpstr>
      <vt:lpstr>Calibri</vt:lpstr>
      <vt:lpstr>Sage Peak Medium</vt:lpstr>
      <vt:lpstr>Blue background</vt:lpstr>
      <vt:lpstr>White background</vt:lpstr>
      <vt:lpstr>Light blue background </vt:lpstr>
      <vt:lpstr>Academic Writing for Social Good</vt:lpstr>
      <vt:lpstr>PowerPoint Presentation</vt:lpstr>
      <vt:lpstr>You can  do good and  do well!</vt:lpstr>
      <vt:lpstr>Key Terms</vt:lpstr>
      <vt:lpstr>Use academic writing to inform</vt:lpstr>
      <vt:lpstr>Use academic writing to organize</vt:lpstr>
      <vt:lpstr>Use academic writing to advocate</vt:lpstr>
      <vt:lpstr>Use academic writing to support new directions</vt:lpstr>
      <vt:lpstr>PowerPoint Presentation</vt:lpstr>
      <vt:lpstr>Types of academic writing </vt:lpstr>
      <vt:lpstr>About  Methodspace</vt:lpstr>
      <vt:lpstr>Writing for Methodspace</vt:lpstr>
      <vt:lpstr>Q &amp; A</vt:lpstr>
      <vt:lpstr>Independence with impact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Stephanie Guyaz</dc:creator>
  <cp:lastModifiedBy>Janet Salmons</cp:lastModifiedBy>
  <cp:revision>8</cp:revision>
  <dcterms:created xsi:type="dcterms:W3CDTF">2023-03-10T14:22:28Z</dcterms:created>
  <dcterms:modified xsi:type="dcterms:W3CDTF">2023-06-07T23:22:11Z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</Properties>
</file>